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10254" r:id="rId5"/>
    <p:sldId id="10241" r:id="rId6"/>
    <p:sldId id="10271" r:id="rId7"/>
    <p:sldId id="10266" r:id="rId8"/>
    <p:sldId id="10267" r:id="rId9"/>
    <p:sldId id="260" r:id="rId10"/>
    <p:sldId id="10270" r:id="rId11"/>
    <p:sldId id="261" r:id="rId12"/>
    <p:sldId id="10102" r:id="rId13"/>
    <p:sldId id="10245" r:id="rId14"/>
    <p:sldId id="10264" r:id="rId15"/>
    <p:sldId id="259" r:id="rId16"/>
    <p:sldId id="10262" r:id="rId17"/>
    <p:sldId id="10243" r:id="rId18"/>
    <p:sldId id="10223" r:id="rId19"/>
    <p:sldId id="10256" r:id="rId20"/>
    <p:sldId id="10234" r:id="rId21"/>
    <p:sldId id="258" r:id="rId22"/>
    <p:sldId id="10257" r:id="rId23"/>
    <p:sldId id="10250" r:id="rId24"/>
    <p:sldId id="10258" r:id="rId25"/>
    <p:sldId id="10233" r:id="rId26"/>
    <p:sldId id="10259" r:id="rId27"/>
    <p:sldId id="10260" r:id="rId28"/>
    <p:sldId id="10261"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eu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57D"/>
    <a:srgbClr val="E2A659"/>
    <a:srgbClr val="45AAC7"/>
    <a:srgbClr val="EDFAF0"/>
    <a:srgbClr val="EAF8F8"/>
    <a:srgbClr val="FDEFEB"/>
    <a:srgbClr val="E28080"/>
    <a:srgbClr val="FCF8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D6089-08CA-4315-9A6C-A3C253F64BFB}" v="187" dt="2022-06-28T20:28:32.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76" autoAdjust="0"/>
  </p:normalViewPr>
  <p:slideViewPr>
    <p:cSldViewPr snapToGrid="0">
      <p:cViewPr varScale="1">
        <p:scale>
          <a:sx n="87" d="100"/>
          <a:sy n="87" d="100"/>
        </p:scale>
        <p:origin x="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marie van Ooijen" userId="0141ffca-f5c2-4eca-8ab2-73a28c0858aa" providerId="ADAL" clId="{920D6089-08CA-4315-9A6C-A3C253F64BFB}"/>
    <pc:docChg chg="undo custSel addSld delSld modSld sldOrd">
      <pc:chgData name="Annemarie van Ooijen" userId="0141ffca-f5c2-4eca-8ab2-73a28c0858aa" providerId="ADAL" clId="{920D6089-08CA-4315-9A6C-A3C253F64BFB}" dt="2022-06-28T20:30:51.251" v="4580" actId="20577"/>
      <pc:docMkLst>
        <pc:docMk/>
      </pc:docMkLst>
      <pc:sldChg chg="addSp delSp modSp del mod modNotesTx">
        <pc:chgData name="Annemarie van Ooijen" userId="0141ffca-f5c2-4eca-8ab2-73a28c0858aa" providerId="ADAL" clId="{920D6089-08CA-4315-9A6C-A3C253F64BFB}" dt="2022-06-28T13:30:54.616" v="266" actId="47"/>
        <pc:sldMkLst>
          <pc:docMk/>
          <pc:sldMk cId="1416601579" sldId="257"/>
        </pc:sldMkLst>
        <pc:spChg chg="mod">
          <ac:chgData name="Annemarie van Ooijen" userId="0141ffca-f5c2-4eca-8ab2-73a28c0858aa" providerId="ADAL" clId="{920D6089-08CA-4315-9A6C-A3C253F64BFB}" dt="2022-06-28T13:23:15.022" v="95"/>
          <ac:spMkLst>
            <pc:docMk/>
            <pc:sldMk cId="1416601579" sldId="257"/>
            <ac:spMk id="2" creationId="{A01C0F33-E685-4548-BA52-730FFDBC3FBE}"/>
          </ac:spMkLst>
        </pc:spChg>
        <pc:spChg chg="mod">
          <ac:chgData name="Annemarie van Ooijen" userId="0141ffca-f5c2-4eca-8ab2-73a28c0858aa" providerId="ADAL" clId="{920D6089-08CA-4315-9A6C-A3C253F64BFB}" dt="2022-06-28T13:19:41.895" v="10" actId="20577"/>
          <ac:spMkLst>
            <pc:docMk/>
            <pc:sldMk cId="1416601579" sldId="257"/>
            <ac:spMk id="4" creationId="{1139075E-EAC7-4453-8337-6316B926FC56}"/>
          </ac:spMkLst>
        </pc:spChg>
        <pc:spChg chg="mod">
          <ac:chgData name="Annemarie van Ooijen" userId="0141ffca-f5c2-4eca-8ab2-73a28c0858aa" providerId="ADAL" clId="{920D6089-08CA-4315-9A6C-A3C253F64BFB}" dt="2022-06-28T13:19:55.902" v="30" actId="27636"/>
          <ac:spMkLst>
            <pc:docMk/>
            <pc:sldMk cId="1416601579" sldId="257"/>
            <ac:spMk id="5" creationId="{5443A309-C9C2-4785-B688-2CCF376D5882}"/>
          </ac:spMkLst>
        </pc:spChg>
        <pc:spChg chg="mod">
          <ac:chgData name="Annemarie van Ooijen" userId="0141ffca-f5c2-4eca-8ab2-73a28c0858aa" providerId="ADAL" clId="{920D6089-08CA-4315-9A6C-A3C253F64BFB}" dt="2022-06-28T13:19:52.484" v="28" actId="20577"/>
          <ac:spMkLst>
            <pc:docMk/>
            <pc:sldMk cId="1416601579" sldId="257"/>
            <ac:spMk id="6" creationId="{9A27F9F5-2235-4AEC-9AD0-23C8CCC42523}"/>
          </ac:spMkLst>
        </pc:spChg>
        <pc:spChg chg="mod">
          <ac:chgData name="Annemarie van Ooijen" userId="0141ffca-f5c2-4eca-8ab2-73a28c0858aa" providerId="ADAL" clId="{920D6089-08CA-4315-9A6C-A3C253F64BFB}" dt="2022-06-28T13:21:23.344" v="59" actId="1076"/>
          <ac:spMkLst>
            <pc:docMk/>
            <pc:sldMk cId="1416601579" sldId="257"/>
            <ac:spMk id="10" creationId="{1D8AD491-4B85-494E-B079-5CDD8FAAE183}"/>
          </ac:spMkLst>
        </pc:spChg>
        <pc:spChg chg="del">
          <ac:chgData name="Annemarie van Ooijen" userId="0141ffca-f5c2-4eca-8ab2-73a28c0858aa" providerId="ADAL" clId="{920D6089-08CA-4315-9A6C-A3C253F64BFB}" dt="2022-06-28T13:20:27.475" v="50" actId="478"/>
          <ac:spMkLst>
            <pc:docMk/>
            <pc:sldMk cId="1416601579" sldId="257"/>
            <ac:spMk id="11" creationId="{C6FA6612-9AD7-499F-8938-68AD0F6E4189}"/>
          </ac:spMkLst>
        </pc:spChg>
        <pc:spChg chg="add mod">
          <ac:chgData name="Annemarie van Ooijen" userId="0141ffca-f5c2-4eca-8ab2-73a28c0858aa" providerId="ADAL" clId="{920D6089-08CA-4315-9A6C-A3C253F64BFB}" dt="2022-06-28T13:21:50.359" v="93" actId="1076"/>
          <ac:spMkLst>
            <pc:docMk/>
            <pc:sldMk cId="1416601579" sldId="257"/>
            <ac:spMk id="12" creationId="{728FFEF2-1FE4-A55A-2704-A497A954C50E}"/>
          </ac:spMkLst>
        </pc:spChg>
        <pc:spChg chg="mod">
          <ac:chgData name="Annemarie van Ooijen" userId="0141ffca-f5c2-4eca-8ab2-73a28c0858aa" providerId="ADAL" clId="{920D6089-08CA-4315-9A6C-A3C253F64BFB}" dt="2022-06-28T13:20:15.966" v="48" actId="20577"/>
          <ac:spMkLst>
            <pc:docMk/>
            <pc:sldMk cId="1416601579" sldId="257"/>
            <ac:spMk id="13" creationId="{C128AF73-7976-4D3C-85BF-B675F3208CFE}"/>
          </ac:spMkLst>
        </pc:spChg>
        <pc:spChg chg="del">
          <ac:chgData name="Annemarie van Ooijen" userId="0141ffca-f5c2-4eca-8ab2-73a28c0858aa" providerId="ADAL" clId="{920D6089-08CA-4315-9A6C-A3C253F64BFB}" dt="2022-06-28T13:20:25.866" v="49" actId="478"/>
          <ac:spMkLst>
            <pc:docMk/>
            <pc:sldMk cId="1416601579" sldId="257"/>
            <ac:spMk id="14" creationId="{090B8B5F-E0DD-4CA7-AC36-5E6BC96C5833}"/>
          </ac:spMkLst>
        </pc:spChg>
        <pc:spChg chg="del">
          <ac:chgData name="Annemarie van Ooijen" userId="0141ffca-f5c2-4eca-8ab2-73a28c0858aa" providerId="ADAL" clId="{920D6089-08CA-4315-9A6C-A3C253F64BFB}" dt="2022-06-28T13:20:11.922" v="45" actId="478"/>
          <ac:spMkLst>
            <pc:docMk/>
            <pc:sldMk cId="1416601579" sldId="257"/>
            <ac:spMk id="15" creationId="{F8F2C91B-4F06-4434-AE45-780D2B6FF96F}"/>
          </ac:spMkLst>
        </pc:spChg>
        <pc:spChg chg="add mod">
          <ac:chgData name="Annemarie van Ooijen" userId="0141ffca-f5c2-4eca-8ab2-73a28c0858aa" providerId="ADAL" clId="{920D6089-08CA-4315-9A6C-A3C253F64BFB}" dt="2022-06-28T13:30:25.381" v="261" actId="21"/>
          <ac:spMkLst>
            <pc:docMk/>
            <pc:sldMk cId="1416601579" sldId="257"/>
            <ac:spMk id="16" creationId="{4D58ED6F-D371-A7BD-A940-9CBEA6BFF30B}"/>
          </ac:spMkLst>
        </pc:spChg>
        <pc:picChg chg="del">
          <ac:chgData name="Annemarie van Ooijen" userId="0141ffca-f5c2-4eca-8ab2-73a28c0858aa" providerId="ADAL" clId="{920D6089-08CA-4315-9A6C-A3C253F64BFB}" dt="2022-06-28T13:19:45.037" v="11" actId="478"/>
          <ac:picMkLst>
            <pc:docMk/>
            <pc:sldMk cId="1416601579" sldId="257"/>
            <ac:picMk id="17" creationId="{694134AC-7F8F-4C5F-8A34-436D0A1F9ABB}"/>
          </ac:picMkLst>
        </pc:picChg>
      </pc:sldChg>
      <pc:sldChg chg="addSp delSp modSp mod ord modNotesTx">
        <pc:chgData name="Annemarie van Ooijen" userId="0141ffca-f5c2-4eca-8ab2-73a28c0858aa" providerId="ADAL" clId="{920D6089-08CA-4315-9A6C-A3C253F64BFB}" dt="2022-06-28T20:30:51.251" v="4580" actId="20577"/>
        <pc:sldMkLst>
          <pc:docMk/>
          <pc:sldMk cId="129066053" sldId="258"/>
        </pc:sldMkLst>
        <pc:picChg chg="del">
          <ac:chgData name="Annemarie van Ooijen" userId="0141ffca-f5c2-4eca-8ab2-73a28c0858aa" providerId="ADAL" clId="{920D6089-08CA-4315-9A6C-A3C253F64BFB}" dt="2022-06-28T13:51:59.553" v="963" actId="478"/>
          <ac:picMkLst>
            <pc:docMk/>
            <pc:sldMk cId="129066053" sldId="258"/>
            <ac:picMk id="4" creationId="{5119B1ED-AE06-4E24-8D7D-7035A818D87F}"/>
          </ac:picMkLst>
        </pc:picChg>
        <pc:picChg chg="add mod">
          <ac:chgData name="Annemarie van Ooijen" userId="0141ffca-f5c2-4eca-8ab2-73a28c0858aa" providerId="ADAL" clId="{920D6089-08CA-4315-9A6C-A3C253F64BFB}" dt="2022-06-28T13:52:03.014" v="965" actId="1076"/>
          <ac:picMkLst>
            <pc:docMk/>
            <pc:sldMk cId="129066053" sldId="258"/>
            <ac:picMk id="15" creationId="{60DF5A0B-D5D4-D7A1-8EAE-6131C5D9E2DA}"/>
          </ac:picMkLst>
        </pc:picChg>
      </pc:sldChg>
      <pc:sldChg chg="addSp delSp modSp mod ord modNotesTx">
        <pc:chgData name="Annemarie van Ooijen" userId="0141ffca-f5c2-4eca-8ab2-73a28c0858aa" providerId="ADAL" clId="{920D6089-08CA-4315-9A6C-A3C253F64BFB}" dt="2022-06-28T14:36:16.194" v="3137" actId="313"/>
        <pc:sldMkLst>
          <pc:docMk/>
          <pc:sldMk cId="543409959" sldId="259"/>
        </pc:sldMkLst>
        <pc:picChg chg="del">
          <ac:chgData name="Annemarie van Ooijen" userId="0141ffca-f5c2-4eca-8ab2-73a28c0858aa" providerId="ADAL" clId="{920D6089-08CA-4315-9A6C-A3C253F64BFB}" dt="2022-06-28T13:51:25.533" v="952" actId="478"/>
          <ac:picMkLst>
            <pc:docMk/>
            <pc:sldMk cId="543409959" sldId="259"/>
            <ac:picMk id="37" creationId="{16040161-9D7D-4C51-B701-BBC3B717FD9D}"/>
          </ac:picMkLst>
        </pc:picChg>
        <pc:picChg chg="add mod">
          <ac:chgData name="Annemarie van Ooijen" userId="0141ffca-f5c2-4eca-8ab2-73a28c0858aa" providerId="ADAL" clId="{920D6089-08CA-4315-9A6C-A3C253F64BFB}" dt="2022-06-28T13:51:31.094" v="954" actId="1076"/>
          <ac:picMkLst>
            <pc:docMk/>
            <pc:sldMk cId="543409959" sldId="259"/>
            <ac:picMk id="49" creationId="{E82C83B6-DCE1-7368-1964-DA73E45C9651}"/>
          </ac:picMkLst>
        </pc:picChg>
      </pc:sldChg>
      <pc:sldChg chg="addSp delSp modSp add mod">
        <pc:chgData name="Annemarie van Ooijen" userId="0141ffca-f5c2-4eca-8ab2-73a28c0858aa" providerId="ADAL" clId="{920D6089-08CA-4315-9A6C-A3C253F64BFB}" dt="2022-06-28T20:21:01.798" v="4489"/>
        <pc:sldMkLst>
          <pc:docMk/>
          <pc:sldMk cId="194544202" sldId="260"/>
        </pc:sldMkLst>
        <pc:spChg chg="mod">
          <ac:chgData name="Annemarie van Ooijen" userId="0141ffca-f5c2-4eca-8ab2-73a28c0858aa" providerId="ADAL" clId="{920D6089-08CA-4315-9A6C-A3C253F64BFB}" dt="2022-06-28T20:09:27.558" v="4179" actId="108"/>
          <ac:spMkLst>
            <pc:docMk/>
            <pc:sldMk cId="194544202" sldId="260"/>
            <ac:spMk id="2" creationId="{0CAB3FFA-6C2E-4DAA-BE81-9865B8018A07}"/>
          </ac:spMkLst>
        </pc:spChg>
        <pc:spChg chg="mod">
          <ac:chgData name="Annemarie van Ooijen" userId="0141ffca-f5c2-4eca-8ab2-73a28c0858aa" providerId="ADAL" clId="{920D6089-08CA-4315-9A6C-A3C253F64BFB}" dt="2022-06-28T20:11:52.094" v="4254" actId="20577"/>
          <ac:spMkLst>
            <pc:docMk/>
            <pc:sldMk cId="194544202" sldId="260"/>
            <ac:spMk id="3" creationId="{50BF2AE4-4366-468C-B05F-0CC981E9AAAE}"/>
          </ac:spMkLst>
        </pc:spChg>
        <pc:spChg chg="del mod">
          <ac:chgData name="Annemarie van Ooijen" userId="0141ffca-f5c2-4eca-8ab2-73a28c0858aa" providerId="ADAL" clId="{920D6089-08CA-4315-9A6C-A3C253F64BFB}" dt="2022-06-28T20:09:06.247" v="4163" actId="478"/>
          <ac:spMkLst>
            <pc:docMk/>
            <pc:sldMk cId="194544202" sldId="260"/>
            <ac:spMk id="5" creationId="{A54D7D02-AAD8-404B-8E6D-F61791C4E9DD}"/>
          </ac:spMkLst>
        </pc:spChg>
        <pc:spChg chg="add del mod">
          <ac:chgData name="Annemarie van Ooijen" userId="0141ffca-f5c2-4eca-8ab2-73a28c0858aa" providerId="ADAL" clId="{920D6089-08CA-4315-9A6C-A3C253F64BFB}" dt="2022-06-28T20:09:08.890" v="4164" actId="478"/>
          <ac:spMkLst>
            <pc:docMk/>
            <pc:sldMk cId="194544202" sldId="260"/>
            <ac:spMk id="7" creationId="{AEC4B3F1-747E-4369-CDD5-8FF8E2F0C41B}"/>
          </ac:spMkLst>
        </pc:spChg>
        <pc:picChg chg="add mod">
          <ac:chgData name="Annemarie van Ooijen" userId="0141ffca-f5c2-4eca-8ab2-73a28c0858aa" providerId="ADAL" clId="{920D6089-08CA-4315-9A6C-A3C253F64BFB}" dt="2022-06-28T20:21:01.798" v="4489"/>
          <ac:picMkLst>
            <pc:docMk/>
            <pc:sldMk cId="194544202" sldId="260"/>
            <ac:picMk id="8" creationId="{478F439E-9188-70C8-F155-C0CF81E43514}"/>
          </ac:picMkLst>
        </pc:picChg>
      </pc:sldChg>
      <pc:sldChg chg="addSp delSp modSp add mod">
        <pc:chgData name="Annemarie van Ooijen" userId="0141ffca-f5c2-4eca-8ab2-73a28c0858aa" providerId="ADAL" clId="{920D6089-08CA-4315-9A6C-A3C253F64BFB}" dt="2022-06-28T20:21:12.028" v="4491"/>
        <pc:sldMkLst>
          <pc:docMk/>
          <pc:sldMk cId="687196733" sldId="261"/>
        </pc:sldMkLst>
        <pc:spChg chg="mod">
          <ac:chgData name="Annemarie van Ooijen" userId="0141ffca-f5c2-4eca-8ab2-73a28c0858aa" providerId="ADAL" clId="{920D6089-08CA-4315-9A6C-A3C253F64BFB}" dt="2022-06-28T15:21:23.003" v="3996" actId="1076"/>
          <ac:spMkLst>
            <pc:docMk/>
            <pc:sldMk cId="687196733" sldId="261"/>
            <ac:spMk id="2" creationId="{A28A9798-7082-4FCA-ADF0-43A7FEFCE9CA}"/>
          </ac:spMkLst>
        </pc:spChg>
        <pc:spChg chg="mod">
          <ac:chgData name="Annemarie van Ooijen" userId="0141ffca-f5c2-4eca-8ab2-73a28c0858aa" providerId="ADAL" clId="{920D6089-08CA-4315-9A6C-A3C253F64BFB}" dt="2022-06-28T20:02:48.298" v="4008" actId="20577"/>
          <ac:spMkLst>
            <pc:docMk/>
            <pc:sldMk cId="687196733" sldId="261"/>
            <ac:spMk id="3" creationId="{DEB45B48-9BD7-48FA-A35B-5E86884425AF}"/>
          </ac:spMkLst>
        </pc:spChg>
        <pc:spChg chg="del">
          <ac:chgData name="Annemarie van Ooijen" userId="0141ffca-f5c2-4eca-8ab2-73a28c0858aa" providerId="ADAL" clId="{920D6089-08CA-4315-9A6C-A3C253F64BFB}" dt="2022-06-28T14:50:00.035" v="3923" actId="478"/>
          <ac:spMkLst>
            <pc:docMk/>
            <pc:sldMk cId="687196733" sldId="261"/>
            <ac:spMk id="5" creationId="{0C23E53F-2A81-435B-B1D2-095C1D309F52}"/>
          </ac:spMkLst>
        </pc:spChg>
        <pc:picChg chg="add mod">
          <ac:chgData name="Annemarie van Ooijen" userId="0141ffca-f5c2-4eca-8ab2-73a28c0858aa" providerId="ADAL" clId="{920D6089-08CA-4315-9A6C-A3C253F64BFB}" dt="2022-06-28T20:21:12.028" v="4491"/>
          <ac:picMkLst>
            <pc:docMk/>
            <pc:sldMk cId="687196733" sldId="261"/>
            <ac:picMk id="5" creationId="{D4AE5FE5-5E76-9CC0-6A36-E98B096AE3AA}"/>
          </ac:picMkLst>
        </pc:picChg>
      </pc:sldChg>
      <pc:sldChg chg="del">
        <pc:chgData name="Annemarie van Ooijen" userId="0141ffca-f5c2-4eca-8ab2-73a28c0858aa" providerId="ADAL" clId="{920D6089-08CA-4315-9A6C-A3C253F64BFB}" dt="2022-06-28T13:26:21.194" v="163" actId="47"/>
        <pc:sldMkLst>
          <pc:docMk/>
          <pc:sldMk cId="1996582307" sldId="264"/>
        </pc:sldMkLst>
      </pc:sldChg>
      <pc:sldChg chg="addSp delSp modSp mod ord">
        <pc:chgData name="Annemarie van Ooijen" userId="0141ffca-f5c2-4eca-8ab2-73a28c0858aa" providerId="ADAL" clId="{920D6089-08CA-4315-9A6C-A3C253F64BFB}" dt="2022-06-28T20:22:48.837" v="4499" actId="122"/>
        <pc:sldMkLst>
          <pc:docMk/>
          <pc:sldMk cId="10049446" sldId="10102"/>
        </pc:sldMkLst>
        <pc:spChg chg="mod">
          <ac:chgData name="Annemarie van Ooijen" userId="0141ffca-f5c2-4eca-8ab2-73a28c0858aa" providerId="ADAL" clId="{920D6089-08CA-4315-9A6C-A3C253F64BFB}" dt="2022-06-28T20:22:48.837" v="4499" actId="122"/>
          <ac:spMkLst>
            <pc:docMk/>
            <pc:sldMk cId="10049446" sldId="10102"/>
            <ac:spMk id="2" creationId="{E31498BB-91EA-49F0-B2C2-D81A4EC022E8}"/>
          </ac:spMkLst>
        </pc:spChg>
        <pc:graphicFrameChg chg="mod">
          <ac:chgData name="Annemarie van Ooijen" userId="0141ffca-f5c2-4eca-8ab2-73a28c0858aa" providerId="ADAL" clId="{920D6089-08CA-4315-9A6C-A3C253F64BFB}" dt="2022-06-28T20:22:30.227" v="4496" actId="207"/>
          <ac:graphicFrameMkLst>
            <pc:docMk/>
            <pc:sldMk cId="10049446" sldId="10102"/>
            <ac:graphicFrameMk id="3082" creationId="{5973258C-D16C-4EF2-9D7A-71D691D61E0E}"/>
          </ac:graphicFrameMkLst>
        </pc:graphicFrameChg>
        <pc:picChg chg="del">
          <ac:chgData name="Annemarie van Ooijen" userId="0141ffca-f5c2-4eca-8ab2-73a28c0858aa" providerId="ADAL" clId="{920D6089-08CA-4315-9A6C-A3C253F64BFB}" dt="2022-06-28T13:40:35.451" v="474" actId="478"/>
          <ac:picMkLst>
            <pc:docMk/>
            <pc:sldMk cId="10049446" sldId="10102"/>
            <ac:picMk id="5" creationId="{B2285AB2-B7B0-43B1-BF43-6C76CC8FAD55}"/>
          </ac:picMkLst>
        </pc:picChg>
        <pc:picChg chg="add del mod">
          <ac:chgData name="Annemarie van Ooijen" userId="0141ffca-f5c2-4eca-8ab2-73a28c0858aa" providerId="ADAL" clId="{920D6089-08CA-4315-9A6C-A3C253F64BFB}" dt="2022-06-28T13:41:33.171" v="548" actId="478"/>
          <ac:picMkLst>
            <pc:docMk/>
            <pc:sldMk cId="10049446" sldId="10102"/>
            <ac:picMk id="6" creationId="{95BC23FF-4706-FCE1-202B-B22150345ED9}"/>
          </ac:picMkLst>
        </pc:picChg>
        <pc:picChg chg="add mod">
          <ac:chgData name="Annemarie van Ooijen" userId="0141ffca-f5c2-4eca-8ab2-73a28c0858aa" providerId="ADAL" clId="{920D6089-08CA-4315-9A6C-A3C253F64BFB}" dt="2022-06-28T13:51:39.481" v="956" actId="1076"/>
          <ac:picMkLst>
            <pc:docMk/>
            <pc:sldMk cId="10049446" sldId="10102"/>
            <ac:picMk id="7" creationId="{D13CB0BE-1409-4C77-E17E-4C92952A21D0}"/>
          </ac:picMkLst>
        </pc:picChg>
      </pc:sldChg>
      <pc:sldChg chg="delSp modSp add del mod">
        <pc:chgData name="Annemarie van Ooijen" userId="0141ffca-f5c2-4eca-8ab2-73a28c0858aa" providerId="ADAL" clId="{920D6089-08CA-4315-9A6C-A3C253F64BFB}" dt="2022-06-28T20:16:38.205" v="4433" actId="47"/>
        <pc:sldMkLst>
          <pc:docMk/>
          <pc:sldMk cId="1708163458" sldId="10220"/>
        </pc:sldMkLst>
        <pc:spChg chg="mod">
          <ac:chgData name="Annemarie van Ooijen" userId="0141ffca-f5c2-4eca-8ab2-73a28c0858aa" providerId="ADAL" clId="{920D6089-08CA-4315-9A6C-A3C253F64BFB}" dt="2022-06-28T14:47:35.981" v="3876" actId="27636"/>
          <ac:spMkLst>
            <pc:docMk/>
            <pc:sldMk cId="1708163458" sldId="10220"/>
            <ac:spMk id="3" creationId="{8B12EEA9-8D09-4565-8284-B37BD40F8EC4}"/>
          </ac:spMkLst>
        </pc:spChg>
        <pc:spChg chg="del">
          <ac:chgData name="Annemarie van Ooijen" userId="0141ffca-f5c2-4eca-8ab2-73a28c0858aa" providerId="ADAL" clId="{920D6089-08CA-4315-9A6C-A3C253F64BFB}" dt="2022-06-28T14:49:56.585" v="3922" actId="478"/>
          <ac:spMkLst>
            <pc:docMk/>
            <pc:sldMk cId="1708163458" sldId="10220"/>
            <ac:spMk id="7" creationId="{71C52AEC-07CA-4676-A907-B29CD61DB7E6}"/>
          </ac:spMkLst>
        </pc:spChg>
      </pc:sldChg>
      <pc:sldChg chg="addSp delSp modSp add mod ord">
        <pc:chgData name="Annemarie van Ooijen" userId="0141ffca-f5c2-4eca-8ab2-73a28c0858aa" providerId="ADAL" clId="{920D6089-08CA-4315-9A6C-A3C253F64BFB}" dt="2022-06-28T20:21:20.399" v="4492"/>
        <pc:sldMkLst>
          <pc:docMk/>
          <pc:sldMk cId="2143657784" sldId="10223"/>
        </pc:sldMkLst>
        <pc:spChg chg="mod">
          <ac:chgData name="Annemarie van Ooijen" userId="0141ffca-f5c2-4eca-8ab2-73a28c0858aa" providerId="ADAL" clId="{920D6089-08CA-4315-9A6C-A3C253F64BFB}" dt="2022-06-28T14:44:08.530" v="3763" actId="108"/>
          <ac:spMkLst>
            <pc:docMk/>
            <pc:sldMk cId="2143657784" sldId="10223"/>
            <ac:spMk id="2" creationId="{3BC8CCCE-4F73-4ACE-B160-1F5FB95C512A}"/>
          </ac:spMkLst>
        </pc:spChg>
        <pc:spChg chg="mod">
          <ac:chgData name="Annemarie van Ooijen" userId="0141ffca-f5c2-4eca-8ab2-73a28c0858aa" providerId="ADAL" clId="{920D6089-08CA-4315-9A6C-A3C253F64BFB}" dt="2022-06-28T14:44:52.028" v="3874" actId="20577"/>
          <ac:spMkLst>
            <pc:docMk/>
            <pc:sldMk cId="2143657784" sldId="10223"/>
            <ac:spMk id="3" creationId="{D7771570-DFE7-4FE0-968F-173D7DBD25A5}"/>
          </ac:spMkLst>
        </pc:spChg>
        <pc:spChg chg="del">
          <ac:chgData name="Annemarie van Ooijen" userId="0141ffca-f5c2-4eca-8ab2-73a28c0858aa" providerId="ADAL" clId="{920D6089-08CA-4315-9A6C-A3C253F64BFB}" dt="2022-06-28T14:44:10.578" v="3764" actId="478"/>
          <ac:spMkLst>
            <pc:docMk/>
            <pc:sldMk cId="2143657784" sldId="10223"/>
            <ac:spMk id="5" creationId="{E7F58B14-DC3D-49C9-AAD2-A9A277255D80}"/>
          </ac:spMkLst>
        </pc:spChg>
        <pc:picChg chg="add mod">
          <ac:chgData name="Annemarie van Ooijen" userId="0141ffca-f5c2-4eca-8ab2-73a28c0858aa" providerId="ADAL" clId="{920D6089-08CA-4315-9A6C-A3C253F64BFB}" dt="2022-06-28T20:21:20.399" v="4492"/>
          <ac:picMkLst>
            <pc:docMk/>
            <pc:sldMk cId="2143657784" sldId="10223"/>
            <ac:picMk id="5" creationId="{707A426D-19A0-4A12-170C-3C66C5869CCB}"/>
          </ac:picMkLst>
        </pc:picChg>
      </pc:sldChg>
      <pc:sldChg chg="del">
        <pc:chgData name="Annemarie van Ooijen" userId="0141ffca-f5c2-4eca-8ab2-73a28c0858aa" providerId="ADAL" clId="{920D6089-08CA-4315-9A6C-A3C253F64BFB}" dt="2022-06-28T13:20:38.174" v="52" actId="47"/>
        <pc:sldMkLst>
          <pc:docMk/>
          <pc:sldMk cId="851607976" sldId="10224"/>
        </pc:sldMkLst>
      </pc:sldChg>
      <pc:sldChg chg="del">
        <pc:chgData name="Annemarie van Ooijen" userId="0141ffca-f5c2-4eca-8ab2-73a28c0858aa" providerId="ADAL" clId="{920D6089-08CA-4315-9A6C-A3C253F64BFB}" dt="2022-06-28T13:20:40.354" v="53" actId="47"/>
        <pc:sldMkLst>
          <pc:docMk/>
          <pc:sldMk cId="2508928607" sldId="10225"/>
        </pc:sldMkLst>
      </pc:sldChg>
      <pc:sldChg chg="del">
        <pc:chgData name="Annemarie van Ooijen" userId="0141ffca-f5c2-4eca-8ab2-73a28c0858aa" providerId="ADAL" clId="{920D6089-08CA-4315-9A6C-A3C253F64BFB}" dt="2022-06-28T13:53:16.546" v="999" actId="47"/>
        <pc:sldMkLst>
          <pc:docMk/>
          <pc:sldMk cId="2206952207" sldId="10227"/>
        </pc:sldMkLst>
      </pc:sldChg>
      <pc:sldChg chg="del">
        <pc:chgData name="Annemarie van Ooijen" userId="0141ffca-f5c2-4eca-8ab2-73a28c0858aa" providerId="ADAL" clId="{920D6089-08CA-4315-9A6C-A3C253F64BFB}" dt="2022-06-28T13:52:43.749" v="973" actId="47"/>
        <pc:sldMkLst>
          <pc:docMk/>
          <pc:sldMk cId="1568769635" sldId="10228"/>
        </pc:sldMkLst>
      </pc:sldChg>
      <pc:sldChg chg="del">
        <pc:chgData name="Annemarie van Ooijen" userId="0141ffca-f5c2-4eca-8ab2-73a28c0858aa" providerId="ADAL" clId="{920D6089-08CA-4315-9A6C-A3C253F64BFB}" dt="2022-06-28T13:34:59.517" v="407" actId="47"/>
        <pc:sldMkLst>
          <pc:docMk/>
          <pc:sldMk cId="1081053045" sldId="10229"/>
        </pc:sldMkLst>
      </pc:sldChg>
      <pc:sldChg chg="del">
        <pc:chgData name="Annemarie van Ooijen" userId="0141ffca-f5c2-4eca-8ab2-73a28c0858aa" providerId="ADAL" clId="{920D6089-08CA-4315-9A6C-A3C253F64BFB}" dt="2022-06-28T13:46:05.836" v="794" actId="47"/>
        <pc:sldMkLst>
          <pc:docMk/>
          <pc:sldMk cId="1890619256" sldId="10230"/>
        </pc:sldMkLst>
      </pc:sldChg>
      <pc:sldChg chg="addSp delSp modSp del mod ord setBg">
        <pc:chgData name="Annemarie van Ooijen" userId="0141ffca-f5c2-4eca-8ab2-73a28c0858aa" providerId="ADAL" clId="{920D6089-08CA-4315-9A6C-A3C253F64BFB}" dt="2022-06-28T14:49:52.442" v="3921" actId="47"/>
        <pc:sldMkLst>
          <pc:docMk/>
          <pc:sldMk cId="4071855027" sldId="10231"/>
        </pc:sldMkLst>
        <pc:spChg chg="mod ord">
          <ac:chgData name="Annemarie van Ooijen" userId="0141ffca-f5c2-4eca-8ab2-73a28c0858aa" providerId="ADAL" clId="{920D6089-08CA-4315-9A6C-A3C253F64BFB}" dt="2022-06-28T14:49:18.584" v="3916" actId="20577"/>
          <ac:spMkLst>
            <pc:docMk/>
            <pc:sldMk cId="4071855027" sldId="10231"/>
            <ac:spMk id="13" creationId="{C128AF73-7976-4D3C-85BF-B675F3208CFE}"/>
          </ac:spMkLst>
        </pc:spChg>
        <pc:spChg chg="add del">
          <ac:chgData name="Annemarie van Ooijen" userId="0141ffca-f5c2-4eca-8ab2-73a28c0858aa" providerId="ADAL" clId="{920D6089-08CA-4315-9A6C-A3C253F64BFB}" dt="2022-06-28T13:42:38.825" v="556" actId="26606"/>
          <ac:spMkLst>
            <pc:docMk/>
            <pc:sldMk cId="4071855027" sldId="10231"/>
            <ac:spMk id="22" creationId="{19D32F93-50AC-4C46-A5DB-291C60DDB7BD}"/>
          </ac:spMkLst>
        </pc:spChg>
        <pc:spChg chg="add del">
          <ac:chgData name="Annemarie van Ooijen" userId="0141ffca-f5c2-4eca-8ab2-73a28c0858aa" providerId="ADAL" clId="{920D6089-08CA-4315-9A6C-A3C253F64BFB}" dt="2022-06-28T13:42:38.825" v="556" actId="26606"/>
          <ac:spMkLst>
            <pc:docMk/>
            <pc:sldMk cId="4071855027" sldId="10231"/>
            <ac:spMk id="24" creationId="{827DC2C4-B485-428A-BF4A-472D2967F47F}"/>
          </ac:spMkLst>
        </pc:spChg>
        <pc:spChg chg="add del">
          <ac:chgData name="Annemarie van Ooijen" userId="0141ffca-f5c2-4eca-8ab2-73a28c0858aa" providerId="ADAL" clId="{920D6089-08CA-4315-9A6C-A3C253F64BFB}" dt="2022-06-28T13:42:38.825" v="556" actId="26606"/>
          <ac:spMkLst>
            <pc:docMk/>
            <pc:sldMk cId="4071855027" sldId="10231"/>
            <ac:spMk id="26" creationId="{EE04B5EB-F158-4507-90DD-BD23620C7CC9}"/>
          </ac:spMkLst>
        </pc:spChg>
        <pc:picChg chg="add del mod">
          <ac:chgData name="Annemarie van Ooijen" userId="0141ffca-f5c2-4eca-8ab2-73a28c0858aa" providerId="ADAL" clId="{920D6089-08CA-4315-9A6C-A3C253F64BFB}" dt="2022-06-28T13:42:48.252" v="559" actId="478"/>
          <ac:picMkLst>
            <pc:docMk/>
            <pc:sldMk cId="4071855027" sldId="10231"/>
            <ac:picMk id="4" creationId="{083C3500-799D-8172-B869-81713006E0D9}"/>
          </ac:picMkLst>
        </pc:picChg>
        <pc:picChg chg="del ord">
          <ac:chgData name="Annemarie van Ooijen" userId="0141ffca-f5c2-4eca-8ab2-73a28c0858aa" providerId="ADAL" clId="{920D6089-08CA-4315-9A6C-A3C253F64BFB}" dt="2022-06-28T13:42:42.152" v="557" actId="478"/>
          <ac:picMkLst>
            <pc:docMk/>
            <pc:sldMk cId="4071855027" sldId="10231"/>
            <ac:picMk id="17" creationId="{694134AC-7F8F-4C5F-8A34-436D0A1F9ABB}"/>
          </ac:picMkLst>
        </pc:picChg>
      </pc:sldChg>
      <pc:sldChg chg="del">
        <pc:chgData name="Annemarie van Ooijen" userId="0141ffca-f5c2-4eca-8ab2-73a28c0858aa" providerId="ADAL" clId="{920D6089-08CA-4315-9A6C-A3C253F64BFB}" dt="2022-06-28T13:50:52.270" v="937" actId="47"/>
        <pc:sldMkLst>
          <pc:docMk/>
          <pc:sldMk cId="3540732335" sldId="10232"/>
        </pc:sldMkLst>
      </pc:sldChg>
      <pc:sldChg chg="addSp delSp modSp mod delAnim">
        <pc:chgData name="Annemarie van Ooijen" userId="0141ffca-f5c2-4eca-8ab2-73a28c0858aa" providerId="ADAL" clId="{920D6089-08CA-4315-9A6C-A3C253F64BFB}" dt="2022-06-28T14:29:10.263" v="2474"/>
        <pc:sldMkLst>
          <pc:docMk/>
          <pc:sldMk cId="3209985179" sldId="10233"/>
        </pc:sldMkLst>
        <pc:spChg chg="mod">
          <ac:chgData name="Annemarie van Ooijen" userId="0141ffca-f5c2-4eca-8ab2-73a28c0858aa" providerId="ADAL" clId="{920D6089-08CA-4315-9A6C-A3C253F64BFB}" dt="2022-06-28T14:12:57.509" v="1745" actId="108"/>
          <ac:spMkLst>
            <pc:docMk/>
            <pc:sldMk cId="3209985179" sldId="10233"/>
            <ac:spMk id="13" creationId="{5E76D370-30BB-49A5-A956-700252309D5A}"/>
          </ac:spMkLst>
        </pc:spChg>
        <pc:spChg chg="del mod">
          <ac:chgData name="Annemarie van Ooijen" userId="0141ffca-f5c2-4eca-8ab2-73a28c0858aa" providerId="ADAL" clId="{920D6089-08CA-4315-9A6C-A3C253F64BFB}" dt="2022-06-28T14:13:05.669" v="1748" actId="478"/>
          <ac:spMkLst>
            <pc:docMk/>
            <pc:sldMk cId="3209985179" sldId="10233"/>
            <ac:spMk id="17" creationId="{3B7E6DA5-86B1-4475-9944-BA7D68EC25D6}"/>
          </ac:spMkLst>
        </pc:spChg>
        <pc:picChg chg="del">
          <ac:chgData name="Annemarie van Ooijen" userId="0141ffca-f5c2-4eca-8ab2-73a28c0858aa" providerId="ADAL" clId="{920D6089-08CA-4315-9A6C-A3C253F64BFB}" dt="2022-06-28T14:13:01.564" v="1746" actId="478"/>
          <ac:picMkLst>
            <pc:docMk/>
            <pc:sldMk cId="3209985179" sldId="10233"/>
            <ac:picMk id="14" creationId="{B5BB51BC-7A2D-430C-9280-4A45D8D71624}"/>
          </ac:picMkLst>
        </pc:picChg>
        <pc:picChg chg="add mod">
          <ac:chgData name="Annemarie van Ooijen" userId="0141ffca-f5c2-4eca-8ab2-73a28c0858aa" providerId="ADAL" clId="{920D6089-08CA-4315-9A6C-A3C253F64BFB}" dt="2022-06-28T14:29:10.263" v="2474"/>
          <ac:picMkLst>
            <pc:docMk/>
            <pc:sldMk cId="3209985179" sldId="10233"/>
            <ac:picMk id="15" creationId="{355EB9BE-7A66-5F06-0AED-954D07D0167A}"/>
          </ac:picMkLst>
        </pc:picChg>
      </pc:sldChg>
      <pc:sldChg chg="addSp delSp modSp mod ord modNotesTx">
        <pc:chgData name="Annemarie van Ooijen" userId="0141ffca-f5c2-4eca-8ab2-73a28c0858aa" providerId="ADAL" clId="{920D6089-08CA-4315-9A6C-A3C253F64BFB}" dt="2022-06-28T20:20:28.641" v="4486" actId="20577"/>
        <pc:sldMkLst>
          <pc:docMk/>
          <pc:sldMk cId="1197752822" sldId="10234"/>
        </pc:sldMkLst>
        <pc:spChg chg="mod">
          <ac:chgData name="Annemarie van Ooijen" userId="0141ffca-f5c2-4eca-8ab2-73a28c0858aa" providerId="ADAL" clId="{920D6089-08CA-4315-9A6C-A3C253F64BFB}" dt="2022-06-28T20:20:28.641" v="4486" actId="20577"/>
          <ac:spMkLst>
            <pc:docMk/>
            <pc:sldMk cId="1197752822" sldId="10234"/>
            <ac:spMk id="5" creationId="{8E5DEEF3-D141-4A96-9589-5E271D69A178}"/>
          </ac:spMkLst>
        </pc:spChg>
        <pc:picChg chg="del">
          <ac:chgData name="Annemarie van Ooijen" userId="0141ffca-f5c2-4eca-8ab2-73a28c0858aa" providerId="ADAL" clId="{920D6089-08CA-4315-9A6C-A3C253F64BFB}" dt="2022-06-28T13:51:54.014" v="960" actId="478"/>
          <ac:picMkLst>
            <pc:docMk/>
            <pc:sldMk cId="1197752822" sldId="10234"/>
            <ac:picMk id="4" creationId="{5119B1ED-AE06-4E24-8D7D-7035A818D87F}"/>
          </ac:picMkLst>
        </pc:picChg>
        <pc:picChg chg="add mod">
          <ac:chgData name="Annemarie van Ooijen" userId="0141ffca-f5c2-4eca-8ab2-73a28c0858aa" providerId="ADAL" clId="{920D6089-08CA-4315-9A6C-A3C253F64BFB}" dt="2022-06-28T13:51:56.510" v="962" actId="1076"/>
          <ac:picMkLst>
            <pc:docMk/>
            <pc:sldMk cId="1197752822" sldId="10234"/>
            <ac:picMk id="28" creationId="{8B82713B-9D3E-9E61-FE24-66371EFB3AE7}"/>
          </ac:picMkLst>
        </pc:picChg>
      </pc:sldChg>
      <pc:sldChg chg="del">
        <pc:chgData name="Annemarie van Ooijen" userId="0141ffca-f5c2-4eca-8ab2-73a28c0858aa" providerId="ADAL" clId="{920D6089-08CA-4315-9A6C-A3C253F64BFB}" dt="2022-06-28T13:53:18.315" v="1000" actId="47"/>
        <pc:sldMkLst>
          <pc:docMk/>
          <pc:sldMk cId="1003189985" sldId="10236"/>
        </pc:sldMkLst>
      </pc:sldChg>
      <pc:sldChg chg="del">
        <pc:chgData name="Annemarie van Ooijen" userId="0141ffca-f5c2-4eca-8ab2-73a28c0858aa" providerId="ADAL" clId="{920D6089-08CA-4315-9A6C-A3C253F64BFB}" dt="2022-06-28T13:35:42.964" v="410" actId="47"/>
        <pc:sldMkLst>
          <pc:docMk/>
          <pc:sldMk cId="1770571032" sldId="10237"/>
        </pc:sldMkLst>
      </pc:sldChg>
      <pc:sldChg chg="del">
        <pc:chgData name="Annemarie van Ooijen" userId="0141ffca-f5c2-4eca-8ab2-73a28c0858aa" providerId="ADAL" clId="{920D6089-08CA-4315-9A6C-A3C253F64BFB}" dt="2022-06-28T13:50:12.699" v="916" actId="47"/>
        <pc:sldMkLst>
          <pc:docMk/>
          <pc:sldMk cId="922765434" sldId="10240"/>
        </pc:sldMkLst>
      </pc:sldChg>
      <pc:sldChg chg="addSp delSp modSp mod setBg modNotesTx">
        <pc:chgData name="Annemarie van Ooijen" userId="0141ffca-f5c2-4eca-8ab2-73a28c0858aa" providerId="ADAL" clId="{920D6089-08CA-4315-9A6C-A3C253F64BFB}" dt="2022-06-28T20:14:21.366" v="4356" actId="20577"/>
        <pc:sldMkLst>
          <pc:docMk/>
          <pc:sldMk cId="929645158" sldId="10241"/>
        </pc:sldMkLst>
        <pc:spChg chg="mod">
          <ac:chgData name="Annemarie van Ooijen" userId="0141ffca-f5c2-4eca-8ab2-73a28c0858aa" providerId="ADAL" clId="{920D6089-08CA-4315-9A6C-A3C253F64BFB}" dt="2022-06-28T20:14:21.366" v="4356" actId="20577"/>
          <ac:spMkLst>
            <pc:docMk/>
            <pc:sldMk cId="929645158" sldId="10241"/>
            <ac:spMk id="5" creationId="{08A7DC5C-96A0-4961-B8E0-F4F3530B2E75}"/>
          </ac:spMkLst>
        </pc:spChg>
        <pc:spChg chg="mod">
          <ac:chgData name="Annemarie van Ooijen" userId="0141ffca-f5c2-4eca-8ab2-73a28c0858aa" providerId="ADAL" clId="{920D6089-08CA-4315-9A6C-A3C253F64BFB}" dt="2022-06-28T20:05:46.071" v="4068" actId="1076"/>
          <ac:spMkLst>
            <pc:docMk/>
            <pc:sldMk cId="929645158" sldId="10241"/>
            <ac:spMk id="6" creationId="{44CCE01B-1957-4C26-B851-2492593D0028}"/>
          </ac:spMkLst>
        </pc:spChg>
        <pc:picChg chg="del">
          <ac:chgData name="Annemarie van Ooijen" userId="0141ffca-f5c2-4eca-8ab2-73a28c0858aa" providerId="ADAL" clId="{920D6089-08CA-4315-9A6C-A3C253F64BFB}" dt="2022-06-28T13:31:25.986" v="270" actId="478"/>
          <ac:picMkLst>
            <pc:docMk/>
            <pc:sldMk cId="929645158" sldId="10241"/>
            <ac:picMk id="4" creationId="{A1378919-B485-4942-A44B-2FC2AB02EA94}"/>
          </ac:picMkLst>
        </pc:picChg>
        <pc:picChg chg="add mod">
          <ac:chgData name="Annemarie van Ooijen" userId="0141ffca-f5c2-4eca-8ab2-73a28c0858aa" providerId="ADAL" clId="{920D6089-08CA-4315-9A6C-A3C253F64BFB}" dt="2022-06-28T13:41:27.283" v="547" actId="1037"/>
          <ac:picMkLst>
            <pc:docMk/>
            <pc:sldMk cId="929645158" sldId="10241"/>
            <ac:picMk id="7" creationId="{47EC5E2E-3DE7-E638-6892-54D519934F53}"/>
          </ac:picMkLst>
        </pc:picChg>
      </pc:sldChg>
      <pc:sldChg chg="delSp modSp add del mod setBg modNotesTx">
        <pc:chgData name="Annemarie van Ooijen" userId="0141ffca-f5c2-4eca-8ab2-73a28c0858aa" providerId="ADAL" clId="{920D6089-08CA-4315-9A6C-A3C253F64BFB}" dt="2022-06-28T20:28:48.438" v="4509" actId="478"/>
        <pc:sldMkLst>
          <pc:docMk/>
          <pc:sldMk cId="269359646" sldId="10243"/>
        </pc:sldMkLst>
        <pc:spChg chg="del mod">
          <ac:chgData name="Annemarie van Ooijen" userId="0141ffca-f5c2-4eca-8ab2-73a28c0858aa" providerId="ADAL" clId="{920D6089-08CA-4315-9A6C-A3C253F64BFB}" dt="2022-06-28T20:28:48.438" v="4509" actId="478"/>
          <ac:spMkLst>
            <pc:docMk/>
            <pc:sldMk cId="269359646" sldId="10243"/>
            <ac:spMk id="6" creationId="{A2DBBFA0-7F88-494E-8BC2-6766200B44A2}"/>
          </ac:spMkLst>
        </pc:spChg>
      </pc:sldChg>
      <pc:sldChg chg="addSp delSp modSp del mod ord modNotesTx">
        <pc:chgData name="Annemarie van Ooijen" userId="0141ffca-f5c2-4eca-8ab2-73a28c0858aa" providerId="ADAL" clId="{920D6089-08CA-4315-9A6C-A3C253F64BFB}" dt="2022-06-28T14:18:00.043" v="1886" actId="47"/>
        <pc:sldMkLst>
          <pc:docMk/>
          <pc:sldMk cId="807128590" sldId="10244"/>
        </pc:sldMkLst>
        <pc:picChg chg="del">
          <ac:chgData name="Annemarie van Ooijen" userId="0141ffca-f5c2-4eca-8ab2-73a28c0858aa" providerId="ADAL" clId="{920D6089-08CA-4315-9A6C-A3C253F64BFB}" dt="2022-06-28T13:51:44.272" v="957" actId="478"/>
          <ac:picMkLst>
            <pc:docMk/>
            <pc:sldMk cId="807128590" sldId="10244"/>
            <ac:picMk id="3" creationId="{3A7BECC5-8083-4991-83B3-C547B2CE8DC4}"/>
          </ac:picMkLst>
        </pc:picChg>
        <pc:picChg chg="add mod">
          <ac:chgData name="Annemarie van Ooijen" userId="0141ffca-f5c2-4eca-8ab2-73a28c0858aa" providerId="ADAL" clId="{920D6089-08CA-4315-9A6C-A3C253F64BFB}" dt="2022-06-28T13:51:47.994" v="959" actId="1076"/>
          <ac:picMkLst>
            <pc:docMk/>
            <pc:sldMk cId="807128590" sldId="10244"/>
            <ac:picMk id="8" creationId="{D74D81CB-F14C-5F30-DB40-1C290F6787C7}"/>
          </ac:picMkLst>
        </pc:picChg>
      </pc:sldChg>
      <pc:sldChg chg="addSp delSp modSp mod ord setBg modNotesTx">
        <pc:chgData name="Annemarie van Ooijen" userId="0141ffca-f5c2-4eca-8ab2-73a28c0858aa" providerId="ADAL" clId="{920D6089-08CA-4315-9A6C-A3C253F64BFB}" dt="2022-06-28T20:23:17.361" v="4503" actId="1076"/>
        <pc:sldMkLst>
          <pc:docMk/>
          <pc:sldMk cId="2153694095" sldId="10245"/>
        </pc:sldMkLst>
        <pc:spChg chg="mod ord">
          <ac:chgData name="Annemarie van Ooijen" userId="0141ffca-f5c2-4eca-8ab2-73a28c0858aa" providerId="ADAL" clId="{920D6089-08CA-4315-9A6C-A3C253F64BFB}" dt="2022-06-28T20:23:17.361" v="4503" actId="1076"/>
          <ac:spMkLst>
            <pc:docMk/>
            <pc:sldMk cId="2153694095" sldId="10245"/>
            <ac:spMk id="2" creationId="{65EB3B2D-F3D9-4CC1-9EC5-E5E5C2B37DC7}"/>
          </ac:spMkLst>
        </pc:spChg>
        <pc:spChg chg="add del">
          <ac:chgData name="Annemarie van Ooijen" userId="0141ffca-f5c2-4eca-8ab2-73a28c0858aa" providerId="ADAL" clId="{920D6089-08CA-4315-9A6C-A3C253F64BFB}" dt="2022-06-28T13:29:35.247" v="172" actId="26606"/>
          <ac:spMkLst>
            <pc:docMk/>
            <pc:sldMk cId="2153694095" sldId="10245"/>
            <ac:spMk id="7" creationId="{9D25F302-27C5-414F-97F8-6EA0A6C028BA}"/>
          </ac:spMkLst>
        </pc:spChg>
        <pc:spChg chg="add del">
          <ac:chgData name="Annemarie van Ooijen" userId="0141ffca-f5c2-4eca-8ab2-73a28c0858aa" providerId="ADAL" clId="{920D6089-08CA-4315-9A6C-A3C253F64BFB}" dt="2022-06-28T13:29:35.247" v="172" actId="26606"/>
          <ac:spMkLst>
            <pc:docMk/>
            <pc:sldMk cId="2153694095" sldId="10245"/>
            <ac:spMk id="8" creationId="{830A36F8-48C2-4842-A87B-8CE8DF4E7FD2}"/>
          </ac:spMkLst>
        </pc:spChg>
        <pc:spChg chg="add del">
          <ac:chgData name="Annemarie van Ooijen" userId="0141ffca-f5c2-4eca-8ab2-73a28c0858aa" providerId="ADAL" clId="{920D6089-08CA-4315-9A6C-A3C253F64BFB}" dt="2022-06-28T13:29:35.247" v="172" actId="26606"/>
          <ac:spMkLst>
            <pc:docMk/>
            <pc:sldMk cId="2153694095" sldId="10245"/>
            <ac:spMk id="9" creationId="{8F451A30-466B-4996-9BA5-CD6ABCC6D558}"/>
          </ac:spMkLst>
        </pc:spChg>
        <pc:spChg chg="add del">
          <ac:chgData name="Annemarie van Ooijen" userId="0141ffca-f5c2-4eca-8ab2-73a28c0858aa" providerId="ADAL" clId="{920D6089-08CA-4315-9A6C-A3C253F64BFB}" dt="2022-06-28T13:29:17.558" v="170" actId="26606"/>
          <ac:spMkLst>
            <pc:docMk/>
            <pc:sldMk cId="2153694095" sldId="10245"/>
            <ac:spMk id="10" creationId="{9D25F302-27C5-414F-97F8-6EA0A6C028BA}"/>
          </ac:spMkLst>
        </pc:spChg>
        <pc:spChg chg="add del">
          <ac:chgData name="Annemarie van Ooijen" userId="0141ffca-f5c2-4eca-8ab2-73a28c0858aa" providerId="ADAL" clId="{920D6089-08CA-4315-9A6C-A3C253F64BFB}" dt="2022-06-28T13:29:17.558" v="170" actId="26606"/>
          <ac:spMkLst>
            <pc:docMk/>
            <pc:sldMk cId="2153694095" sldId="10245"/>
            <ac:spMk id="12" creationId="{830A36F8-48C2-4842-A87B-8CE8DF4E7FD2}"/>
          </ac:spMkLst>
        </pc:spChg>
        <pc:spChg chg="add mod">
          <ac:chgData name="Annemarie van Ooijen" userId="0141ffca-f5c2-4eca-8ab2-73a28c0858aa" providerId="ADAL" clId="{920D6089-08CA-4315-9A6C-A3C253F64BFB}" dt="2022-06-28T13:38:58.761" v="460" actId="113"/>
          <ac:spMkLst>
            <pc:docMk/>
            <pc:sldMk cId="2153694095" sldId="10245"/>
            <ac:spMk id="13" creationId="{61297169-EDA5-8BD9-3B91-005563518579}"/>
          </ac:spMkLst>
        </pc:spChg>
        <pc:spChg chg="add del">
          <ac:chgData name="Annemarie van Ooijen" userId="0141ffca-f5c2-4eca-8ab2-73a28c0858aa" providerId="ADAL" clId="{920D6089-08CA-4315-9A6C-A3C253F64BFB}" dt="2022-06-28T13:29:17.558" v="170" actId="26606"/>
          <ac:spMkLst>
            <pc:docMk/>
            <pc:sldMk cId="2153694095" sldId="10245"/>
            <ac:spMk id="14" creationId="{8F451A30-466B-4996-9BA5-CD6ABCC6D558}"/>
          </ac:spMkLst>
        </pc:spChg>
        <pc:picChg chg="del">
          <ac:chgData name="Annemarie van Ooijen" userId="0141ffca-f5c2-4eca-8ab2-73a28c0858aa" providerId="ADAL" clId="{920D6089-08CA-4315-9A6C-A3C253F64BFB}" dt="2022-06-28T13:25:38.375" v="128" actId="478"/>
          <ac:picMkLst>
            <pc:docMk/>
            <pc:sldMk cId="2153694095" sldId="10245"/>
            <ac:picMk id="3" creationId="{342378EC-1CE4-4C2A-BE98-0F39A2386C31}"/>
          </ac:picMkLst>
        </pc:picChg>
        <pc:picChg chg="add del mod">
          <ac:chgData name="Annemarie van Ooijen" userId="0141ffca-f5c2-4eca-8ab2-73a28c0858aa" providerId="ADAL" clId="{920D6089-08CA-4315-9A6C-A3C253F64BFB}" dt="2022-06-28T13:31:21.661" v="269" actId="21"/>
          <ac:picMkLst>
            <pc:docMk/>
            <pc:sldMk cId="2153694095" sldId="10245"/>
            <ac:picMk id="5" creationId="{60B8FFDA-39FE-5A2D-5FF2-CF866901665D}"/>
          </ac:picMkLst>
        </pc:picChg>
        <pc:picChg chg="add del mod">
          <ac:chgData name="Annemarie van Ooijen" userId="0141ffca-f5c2-4eca-8ab2-73a28c0858aa" providerId="ADAL" clId="{920D6089-08CA-4315-9A6C-A3C253F64BFB}" dt="2022-06-28T13:41:38.342" v="550" actId="478"/>
          <ac:picMkLst>
            <pc:docMk/>
            <pc:sldMk cId="2153694095" sldId="10245"/>
            <ac:picMk id="15" creationId="{54E9E007-58B4-36F8-6C0C-223259BEED88}"/>
          </ac:picMkLst>
        </pc:picChg>
        <pc:picChg chg="add mod">
          <ac:chgData name="Annemarie van Ooijen" userId="0141ffca-f5c2-4eca-8ab2-73a28c0858aa" providerId="ADAL" clId="{920D6089-08CA-4315-9A6C-A3C253F64BFB}" dt="2022-06-28T13:51:36.013" v="955" actId="1076"/>
          <ac:picMkLst>
            <pc:docMk/>
            <pc:sldMk cId="2153694095" sldId="10245"/>
            <ac:picMk id="16" creationId="{964D66C0-C95A-BAFB-3CB4-88BEE72A42AB}"/>
          </ac:picMkLst>
        </pc:picChg>
      </pc:sldChg>
      <pc:sldChg chg="del">
        <pc:chgData name="Annemarie van Ooijen" userId="0141ffca-f5c2-4eca-8ab2-73a28c0858aa" providerId="ADAL" clId="{920D6089-08CA-4315-9A6C-A3C253F64BFB}" dt="2022-06-28T13:37:16.329" v="421" actId="47"/>
        <pc:sldMkLst>
          <pc:docMk/>
          <pc:sldMk cId="967625253" sldId="10246"/>
        </pc:sldMkLst>
      </pc:sldChg>
      <pc:sldChg chg="addSp delSp modSp del mod ord setBg">
        <pc:chgData name="Annemarie van Ooijen" userId="0141ffca-f5c2-4eca-8ab2-73a28c0858aa" providerId="ADAL" clId="{920D6089-08CA-4315-9A6C-A3C253F64BFB}" dt="2022-06-28T14:43:25.367" v="3741" actId="47"/>
        <pc:sldMkLst>
          <pc:docMk/>
          <pc:sldMk cId="3984800817" sldId="10247"/>
        </pc:sldMkLst>
        <pc:spChg chg="mod">
          <ac:chgData name="Annemarie van Ooijen" userId="0141ffca-f5c2-4eca-8ab2-73a28c0858aa" providerId="ADAL" clId="{920D6089-08CA-4315-9A6C-A3C253F64BFB}" dt="2022-06-28T14:06:44.867" v="1009" actId="113"/>
          <ac:spMkLst>
            <pc:docMk/>
            <pc:sldMk cId="3984800817" sldId="10247"/>
            <ac:spMk id="5" creationId="{8E5DEEF3-D141-4A96-9589-5E271D69A178}"/>
          </ac:spMkLst>
        </pc:spChg>
        <pc:spChg chg="mod ord">
          <ac:chgData name="Annemarie van Ooijen" userId="0141ffca-f5c2-4eca-8ab2-73a28c0858aa" providerId="ADAL" clId="{920D6089-08CA-4315-9A6C-A3C253F64BFB}" dt="2022-06-28T14:23:01.685" v="2283" actId="5793"/>
          <ac:spMkLst>
            <pc:docMk/>
            <pc:sldMk cId="3984800817" sldId="10247"/>
            <ac:spMk id="28" creationId="{827D747E-68DC-4B9C-89D3-196C01E9537F}"/>
          </ac:spMkLst>
        </pc:spChg>
        <pc:spChg chg="add del">
          <ac:chgData name="Annemarie van Ooijen" userId="0141ffca-f5c2-4eca-8ab2-73a28c0858aa" providerId="ADAL" clId="{920D6089-08CA-4315-9A6C-A3C253F64BFB}" dt="2022-06-28T13:52:13.228" v="970" actId="26606"/>
          <ac:spMkLst>
            <pc:docMk/>
            <pc:sldMk cId="3984800817" sldId="10247"/>
            <ac:spMk id="30" creationId="{9D25F302-27C5-414F-97F8-6EA0A6C028BA}"/>
          </ac:spMkLst>
        </pc:spChg>
        <pc:spChg chg="add del">
          <ac:chgData name="Annemarie van Ooijen" userId="0141ffca-f5c2-4eca-8ab2-73a28c0858aa" providerId="ADAL" clId="{920D6089-08CA-4315-9A6C-A3C253F64BFB}" dt="2022-06-28T13:52:13.228" v="970" actId="26606"/>
          <ac:spMkLst>
            <pc:docMk/>
            <pc:sldMk cId="3984800817" sldId="10247"/>
            <ac:spMk id="35" creationId="{830A36F8-48C2-4842-A87B-8CE8DF4E7FD2}"/>
          </ac:spMkLst>
        </pc:spChg>
        <pc:spChg chg="add del">
          <ac:chgData name="Annemarie van Ooijen" userId="0141ffca-f5c2-4eca-8ab2-73a28c0858aa" providerId="ADAL" clId="{920D6089-08CA-4315-9A6C-A3C253F64BFB}" dt="2022-06-28T13:52:13.228" v="970" actId="26606"/>
          <ac:spMkLst>
            <pc:docMk/>
            <pc:sldMk cId="3984800817" sldId="10247"/>
            <ac:spMk id="37" creationId="{8F451A30-466B-4996-9BA5-CD6ABCC6D558}"/>
          </ac:spMkLst>
        </pc:spChg>
        <pc:picChg chg="del">
          <ac:chgData name="Annemarie van Ooijen" userId="0141ffca-f5c2-4eca-8ab2-73a28c0858aa" providerId="ADAL" clId="{920D6089-08CA-4315-9A6C-A3C253F64BFB}" dt="2022-06-28T13:52:08.722" v="966" actId="478"/>
          <ac:picMkLst>
            <pc:docMk/>
            <pc:sldMk cId="3984800817" sldId="10247"/>
            <ac:picMk id="4" creationId="{5119B1ED-AE06-4E24-8D7D-7035A818D87F}"/>
          </ac:picMkLst>
        </pc:picChg>
        <pc:picChg chg="add mod">
          <ac:chgData name="Annemarie van Ooijen" userId="0141ffca-f5c2-4eca-8ab2-73a28c0858aa" providerId="ADAL" clId="{920D6089-08CA-4315-9A6C-A3C253F64BFB}" dt="2022-06-28T13:52:17.990" v="971" actId="1076"/>
          <ac:picMkLst>
            <pc:docMk/>
            <pc:sldMk cId="3984800817" sldId="10247"/>
            <ac:picMk id="6" creationId="{525CBB4A-733B-316D-0D79-5CDAF0895B93}"/>
          </ac:picMkLst>
        </pc:picChg>
      </pc:sldChg>
      <pc:sldChg chg="del">
        <pc:chgData name="Annemarie van Ooijen" userId="0141ffca-f5c2-4eca-8ab2-73a28c0858aa" providerId="ADAL" clId="{920D6089-08CA-4315-9A6C-A3C253F64BFB}" dt="2022-06-28T13:37:26.038" v="422" actId="47"/>
        <pc:sldMkLst>
          <pc:docMk/>
          <pc:sldMk cId="675992033" sldId="10248"/>
        </pc:sldMkLst>
      </pc:sldChg>
      <pc:sldChg chg="del">
        <pc:chgData name="Annemarie van Ooijen" userId="0141ffca-f5c2-4eca-8ab2-73a28c0858aa" providerId="ADAL" clId="{920D6089-08CA-4315-9A6C-A3C253F64BFB}" dt="2022-06-28T13:44:47.819" v="729" actId="47"/>
        <pc:sldMkLst>
          <pc:docMk/>
          <pc:sldMk cId="2048753819" sldId="10249"/>
        </pc:sldMkLst>
      </pc:sldChg>
      <pc:sldChg chg="addSp delSp modSp mod ord modNotesTx">
        <pc:chgData name="Annemarie van Ooijen" userId="0141ffca-f5c2-4eca-8ab2-73a28c0858aa" providerId="ADAL" clId="{920D6089-08CA-4315-9A6C-A3C253F64BFB}" dt="2022-06-28T14:29:05.087" v="2473"/>
        <pc:sldMkLst>
          <pc:docMk/>
          <pc:sldMk cId="961980151" sldId="10250"/>
        </pc:sldMkLst>
        <pc:spChg chg="mod">
          <ac:chgData name="Annemarie van Ooijen" userId="0141ffca-f5c2-4eca-8ab2-73a28c0858aa" providerId="ADAL" clId="{920D6089-08CA-4315-9A6C-A3C253F64BFB}" dt="2022-06-28T14:20:18.571" v="1889" actId="20577"/>
          <ac:spMkLst>
            <pc:docMk/>
            <pc:sldMk cId="961980151" sldId="10250"/>
            <ac:spMk id="5" creationId="{5443A309-C9C2-4785-B688-2CCF376D5882}"/>
          </ac:spMkLst>
        </pc:spChg>
        <pc:spChg chg="mod">
          <ac:chgData name="Annemarie van Ooijen" userId="0141ffca-f5c2-4eca-8ab2-73a28c0858aa" providerId="ADAL" clId="{920D6089-08CA-4315-9A6C-A3C253F64BFB}" dt="2022-06-28T14:28:16.541" v="2469" actId="20577"/>
          <ac:spMkLst>
            <pc:docMk/>
            <pc:sldMk cId="961980151" sldId="10250"/>
            <ac:spMk id="11" creationId="{8DF78158-C820-4F79-ACAD-0F146C72B16D}"/>
          </ac:spMkLst>
        </pc:spChg>
        <pc:picChg chg="add mod">
          <ac:chgData name="Annemarie van Ooijen" userId="0141ffca-f5c2-4eca-8ab2-73a28c0858aa" providerId="ADAL" clId="{920D6089-08CA-4315-9A6C-A3C253F64BFB}" dt="2022-06-28T14:29:05.087" v="2473"/>
          <ac:picMkLst>
            <pc:docMk/>
            <pc:sldMk cId="961980151" sldId="10250"/>
            <ac:picMk id="6" creationId="{062B73C0-8CF8-F636-8994-06E862D8DD41}"/>
          </ac:picMkLst>
        </pc:picChg>
        <pc:picChg chg="del">
          <ac:chgData name="Annemarie van Ooijen" userId="0141ffca-f5c2-4eca-8ab2-73a28c0858aa" providerId="ADAL" clId="{920D6089-08CA-4315-9A6C-A3C253F64BFB}" dt="2022-06-28T14:29:04.183" v="2472" actId="478"/>
          <ac:picMkLst>
            <pc:docMk/>
            <pc:sldMk cId="961980151" sldId="10250"/>
            <ac:picMk id="17" creationId="{694134AC-7F8F-4C5F-8A34-436D0A1F9ABB}"/>
          </ac:picMkLst>
        </pc:picChg>
      </pc:sldChg>
      <pc:sldChg chg="del">
        <pc:chgData name="Annemarie van Ooijen" userId="0141ffca-f5c2-4eca-8ab2-73a28c0858aa" providerId="ADAL" clId="{920D6089-08CA-4315-9A6C-A3C253F64BFB}" dt="2022-06-28T13:53:20.817" v="1001" actId="47"/>
        <pc:sldMkLst>
          <pc:docMk/>
          <pc:sldMk cId="499950958" sldId="10251"/>
        </pc:sldMkLst>
      </pc:sldChg>
      <pc:sldChg chg="addSp delSp modSp del mod">
        <pc:chgData name="Annemarie van Ooijen" userId="0141ffca-f5c2-4eca-8ab2-73a28c0858aa" providerId="ADAL" clId="{920D6089-08CA-4315-9A6C-A3C253F64BFB}" dt="2022-06-28T14:07:36.147" v="1045" actId="47"/>
        <pc:sldMkLst>
          <pc:docMk/>
          <pc:sldMk cId="3293587318" sldId="10252"/>
        </pc:sldMkLst>
        <pc:spChg chg="mod">
          <ac:chgData name="Annemarie van Ooijen" userId="0141ffca-f5c2-4eca-8ab2-73a28c0858aa" providerId="ADAL" clId="{920D6089-08CA-4315-9A6C-A3C253F64BFB}" dt="2022-06-28T13:53:11.946" v="998" actId="20577"/>
          <ac:spMkLst>
            <pc:docMk/>
            <pc:sldMk cId="3293587318" sldId="10252"/>
            <ac:spMk id="2" creationId="{65EB3B2D-F3D9-4CC1-9EC5-E5E5C2B37DC7}"/>
          </ac:spMkLst>
        </pc:spChg>
        <pc:picChg chg="del">
          <ac:chgData name="Annemarie van Ooijen" userId="0141ffca-f5c2-4eca-8ab2-73a28c0858aa" providerId="ADAL" clId="{920D6089-08CA-4315-9A6C-A3C253F64BFB}" dt="2022-06-28T13:52:55.544" v="974" actId="478"/>
          <ac:picMkLst>
            <pc:docMk/>
            <pc:sldMk cId="3293587318" sldId="10252"/>
            <ac:picMk id="3" creationId="{342378EC-1CE4-4C2A-BE98-0F39A2386C31}"/>
          </ac:picMkLst>
        </pc:picChg>
        <pc:picChg chg="add del mod">
          <ac:chgData name="Annemarie van Ooijen" userId="0141ffca-f5c2-4eca-8ab2-73a28c0858aa" providerId="ADAL" clId="{920D6089-08CA-4315-9A6C-A3C253F64BFB}" dt="2022-06-28T13:53:01.524" v="976" actId="478"/>
          <ac:picMkLst>
            <pc:docMk/>
            <pc:sldMk cId="3293587318" sldId="10252"/>
            <ac:picMk id="4" creationId="{09878BAF-3726-4022-32C4-68E3D16B98B4}"/>
          </ac:picMkLst>
        </pc:picChg>
      </pc:sldChg>
      <pc:sldChg chg="modSp new del mod">
        <pc:chgData name="Annemarie van Ooijen" userId="0141ffca-f5c2-4eca-8ab2-73a28c0858aa" providerId="ADAL" clId="{920D6089-08CA-4315-9A6C-A3C253F64BFB}" dt="2022-06-28T13:43:52.811" v="693" actId="47"/>
        <pc:sldMkLst>
          <pc:docMk/>
          <pc:sldMk cId="1295721930" sldId="10253"/>
        </pc:sldMkLst>
        <pc:spChg chg="mod">
          <ac:chgData name="Annemarie van Ooijen" userId="0141ffca-f5c2-4eca-8ab2-73a28c0858aa" providerId="ADAL" clId="{920D6089-08CA-4315-9A6C-A3C253F64BFB}" dt="2022-06-28T13:28:03.363" v="165"/>
          <ac:spMkLst>
            <pc:docMk/>
            <pc:sldMk cId="1295721930" sldId="10253"/>
            <ac:spMk id="3" creationId="{30D859BE-0554-B40E-7ED9-F6EBE7E9C015}"/>
          </ac:spMkLst>
        </pc:spChg>
      </pc:sldChg>
      <pc:sldChg chg="addSp modSp add mod modNotesTx">
        <pc:chgData name="Annemarie van Ooijen" userId="0141ffca-f5c2-4eca-8ab2-73a28c0858aa" providerId="ADAL" clId="{920D6089-08CA-4315-9A6C-A3C253F64BFB}" dt="2022-06-28T20:29:30.631" v="4519" actId="20577"/>
        <pc:sldMkLst>
          <pc:docMk/>
          <pc:sldMk cId="834418034" sldId="10254"/>
        </pc:sldMkLst>
        <pc:spChg chg="mod">
          <ac:chgData name="Annemarie van Ooijen" userId="0141ffca-f5c2-4eca-8ab2-73a28c0858aa" providerId="ADAL" clId="{920D6089-08CA-4315-9A6C-A3C253F64BFB}" dt="2022-06-28T13:30:39.957" v="264" actId="20577"/>
          <ac:spMkLst>
            <pc:docMk/>
            <pc:sldMk cId="834418034" sldId="10254"/>
            <ac:spMk id="2" creationId="{65EB3B2D-F3D9-4CC1-9EC5-E5E5C2B37DC7}"/>
          </ac:spMkLst>
        </pc:spChg>
        <pc:spChg chg="add mod">
          <ac:chgData name="Annemarie van Ooijen" userId="0141ffca-f5c2-4eca-8ab2-73a28c0858aa" providerId="ADAL" clId="{920D6089-08CA-4315-9A6C-A3C253F64BFB}" dt="2022-06-28T13:32:24.527" v="291" actId="20577"/>
          <ac:spMkLst>
            <pc:docMk/>
            <pc:sldMk cId="834418034" sldId="10254"/>
            <ac:spMk id="6" creationId="{4CB3131B-7E4A-B40E-CE05-306CF4231D8A}"/>
          </ac:spMkLst>
        </pc:spChg>
        <pc:picChg chg="mod">
          <ac:chgData name="Annemarie van Ooijen" userId="0141ffca-f5c2-4eca-8ab2-73a28c0858aa" providerId="ADAL" clId="{920D6089-08CA-4315-9A6C-A3C253F64BFB}" dt="2022-06-28T13:29:46.986" v="174" actId="1076"/>
          <ac:picMkLst>
            <pc:docMk/>
            <pc:sldMk cId="834418034" sldId="10254"/>
            <ac:picMk id="5" creationId="{60B8FFDA-39FE-5A2D-5FF2-CF866901665D}"/>
          </ac:picMkLst>
        </pc:picChg>
      </pc:sldChg>
      <pc:sldChg chg="addSp delSp modSp new del mod setBg">
        <pc:chgData name="Annemarie van Ooijen" userId="0141ffca-f5c2-4eca-8ab2-73a28c0858aa" providerId="ADAL" clId="{920D6089-08CA-4315-9A6C-A3C253F64BFB}" dt="2022-06-28T14:05:12.975" v="1004" actId="47"/>
        <pc:sldMkLst>
          <pc:docMk/>
          <pc:sldMk cId="2482167799" sldId="10255"/>
        </pc:sldMkLst>
        <pc:spChg chg="add del">
          <ac:chgData name="Annemarie van Ooijen" userId="0141ffca-f5c2-4eca-8ab2-73a28c0858aa" providerId="ADAL" clId="{920D6089-08CA-4315-9A6C-A3C253F64BFB}" dt="2022-06-28T13:36:43.841" v="416" actId="26606"/>
          <ac:spMkLst>
            <pc:docMk/>
            <pc:sldMk cId="2482167799" sldId="10255"/>
            <ac:spMk id="8" creationId="{42A4FC2C-047E-45A5-965D-8E1E3BF09BC6}"/>
          </ac:spMkLst>
        </pc:spChg>
        <pc:picChg chg="add mod">
          <ac:chgData name="Annemarie van Ooijen" userId="0141ffca-f5c2-4eca-8ab2-73a28c0858aa" providerId="ADAL" clId="{920D6089-08CA-4315-9A6C-A3C253F64BFB}" dt="2022-06-28T13:37:07.620" v="420" actId="14100"/>
          <ac:picMkLst>
            <pc:docMk/>
            <pc:sldMk cId="2482167799" sldId="10255"/>
            <ac:picMk id="3" creationId="{225D21C1-AAF3-4D65-7474-E3857A46AC60}"/>
          </ac:picMkLst>
        </pc:picChg>
      </pc:sldChg>
      <pc:sldChg chg="modSp add mod setBg modNotesTx">
        <pc:chgData name="Annemarie van Ooijen" userId="0141ffca-f5c2-4eca-8ab2-73a28c0858aa" providerId="ADAL" clId="{920D6089-08CA-4315-9A6C-A3C253F64BFB}" dt="2022-06-28T20:18:52.414" v="4471" actId="20577"/>
        <pc:sldMkLst>
          <pc:docMk/>
          <pc:sldMk cId="112024313" sldId="10256"/>
        </pc:sldMkLst>
        <pc:spChg chg="mod">
          <ac:chgData name="Annemarie van Ooijen" userId="0141ffca-f5c2-4eca-8ab2-73a28c0858aa" providerId="ADAL" clId="{920D6089-08CA-4315-9A6C-A3C253F64BFB}" dt="2022-06-28T20:18:52.414" v="4471" actId="20577"/>
          <ac:spMkLst>
            <pc:docMk/>
            <pc:sldMk cId="112024313" sldId="10256"/>
            <ac:spMk id="13" creationId="{C128AF73-7976-4D3C-85BF-B675F3208CFE}"/>
          </ac:spMkLst>
        </pc:spChg>
      </pc:sldChg>
      <pc:sldChg chg="modSp add mod ord">
        <pc:chgData name="Annemarie van Ooijen" userId="0141ffca-f5c2-4eca-8ab2-73a28c0858aa" providerId="ADAL" clId="{920D6089-08CA-4315-9A6C-A3C253F64BFB}" dt="2022-06-28T20:19:12.029" v="4472" actId="6549"/>
        <pc:sldMkLst>
          <pc:docMk/>
          <pc:sldMk cId="2737031905" sldId="10257"/>
        </pc:sldMkLst>
        <pc:spChg chg="mod">
          <ac:chgData name="Annemarie van Ooijen" userId="0141ffca-f5c2-4eca-8ab2-73a28c0858aa" providerId="ADAL" clId="{920D6089-08CA-4315-9A6C-A3C253F64BFB}" dt="2022-06-28T20:19:12.029" v="4472" actId="6549"/>
          <ac:spMkLst>
            <pc:docMk/>
            <pc:sldMk cId="2737031905" sldId="10257"/>
            <ac:spMk id="13" creationId="{C128AF73-7976-4D3C-85BF-B675F3208CFE}"/>
          </ac:spMkLst>
        </pc:spChg>
      </pc:sldChg>
      <pc:sldChg chg="modSp add mod ord">
        <pc:chgData name="Annemarie van Ooijen" userId="0141ffca-f5c2-4eca-8ab2-73a28c0858aa" providerId="ADAL" clId="{920D6089-08CA-4315-9A6C-A3C253F64BFB}" dt="2022-06-28T20:21:58.288" v="4493" actId="6549"/>
        <pc:sldMkLst>
          <pc:docMk/>
          <pc:sldMk cId="2455142456" sldId="10258"/>
        </pc:sldMkLst>
        <pc:spChg chg="mod">
          <ac:chgData name="Annemarie van Ooijen" userId="0141ffca-f5c2-4eca-8ab2-73a28c0858aa" providerId="ADAL" clId="{920D6089-08CA-4315-9A6C-A3C253F64BFB}" dt="2022-06-28T20:21:58.288" v="4493" actId="6549"/>
          <ac:spMkLst>
            <pc:docMk/>
            <pc:sldMk cId="2455142456" sldId="10258"/>
            <ac:spMk id="13" creationId="{C128AF73-7976-4D3C-85BF-B675F3208CFE}"/>
          </ac:spMkLst>
        </pc:spChg>
      </pc:sldChg>
      <pc:sldChg chg="add del setBg">
        <pc:chgData name="Annemarie van Ooijen" userId="0141ffca-f5c2-4eca-8ab2-73a28c0858aa" providerId="ADAL" clId="{920D6089-08CA-4315-9A6C-A3C253F64BFB}" dt="2022-06-28T13:50:21.337" v="918"/>
        <pc:sldMkLst>
          <pc:docMk/>
          <pc:sldMk cId="3007521294" sldId="10258"/>
        </pc:sldMkLst>
      </pc:sldChg>
      <pc:sldChg chg="addSp delSp modSp new mod">
        <pc:chgData name="Annemarie van Ooijen" userId="0141ffca-f5c2-4eca-8ab2-73a28c0858aa" providerId="ADAL" clId="{920D6089-08CA-4315-9A6C-A3C253F64BFB}" dt="2022-06-28T14:29:19.043" v="2477" actId="478"/>
        <pc:sldMkLst>
          <pc:docMk/>
          <pc:sldMk cId="2211072569" sldId="10259"/>
        </pc:sldMkLst>
        <pc:spChg chg="add mod">
          <ac:chgData name="Annemarie van Ooijen" userId="0141ffca-f5c2-4eca-8ab2-73a28c0858aa" providerId="ADAL" clId="{920D6089-08CA-4315-9A6C-A3C253F64BFB}" dt="2022-06-28T14:15:07.888" v="1800" actId="1076"/>
          <ac:spMkLst>
            <pc:docMk/>
            <pc:sldMk cId="2211072569" sldId="10259"/>
            <ac:spMk id="4" creationId="{3BFB9FD0-56FC-7319-E521-7AB5900B9817}"/>
          </ac:spMkLst>
        </pc:spChg>
        <pc:picChg chg="add mod">
          <ac:chgData name="Annemarie van Ooijen" userId="0141ffca-f5c2-4eca-8ab2-73a28c0858aa" providerId="ADAL" clId="{920D6089-08CA-4315-9A6C-A3C253F64BFB}" dt="2022-06-28T14:14:10.447" v="1751" actId="1076"/>
          <ac:picMkLst>
            <pc:docMk/>
            <pc:sldMk cId="2211072569" sldId="10259"/>
            <ac:picMk id="3" creationId="{7A190236-63E4-2729-80FC-A23838383568}"/>
          </ac:picMkLst>
        </pc:picChg>
        <pc:picChg chg="add del mod">
          <ac:chgData name="Annemarie van Ooijen" userId="0141ffca-f5c2-4eca-8ab2-73a28c0858aa" providerId="ADAL" clId="{920D6089-08CA-4315-9A6C-A3C253F64BFB}" dt="2022-06-28T14:29:19.043" v="2477" actId="478"/>
          <ac:picMkLst>
            <pc:docMk/>
            <pc:sldMk cId="2211072569" sldId="10259"/>
            <ac:picMk id="5" creationId="{15BFC258-A751-C2A0-37C9-5301BD021E03}"/>
          </ac:picMkLst>
        </pc:picChg>
      </pc:sldChg>
      <pc:sldChg chg="modSp add mod modNotesTx">
        <pc:chgData name="Annemarie van Ooijen" userId="0141ffca-f5c2-4eca-8ab2-73a28c0858aa" providerId="ADAL" clId="{920D6089-08CA-4315-9A6C-A3C253F64BFB}" dt="2022-06-28T14:41:23.028" v="3739" actId="20577"/>
        <pc:sldMkLst>
          <pc:docMk/>
          <pc:sldMk cId="549580052" sldId="10260"/>
        </pc:sldMkLst>
        <pc:spChg chg="mod">
          <ac:chgData name="Annemarie van Ooijen" userId="0141ffca-f5c2-4eca-8ab2-73a28c0858aa" providerId="ADAL" clId="{920D6089-08CA-4315-9A6C-A3C253F64BFB}" dt="2022-06-28T14:13:39.726" v="1750" actId="13926"/>
          <ac:spMkLst>
            <pc:docMk/>
            <pc:sldMk cId="549580052" sldId="10260"/>
            <ac:spMk id="5" creationId="{8E5DEEF3-D141-4A96-9589-5E271D69A178}"/>
          </ac:spMkLst>
        </pc:spChg>
        <pc:spChg chg="mod">
          <ac:chgData name="Annemarie van Ooijen" userId="0141ffca-f5c2-4eca-8ab2-73a28c0858aa" providerId="ADAL" clId="{920D6089-08CA-4315-9A6C-A3C253F64BFB}" dt="2022-06-28T14:41:23.028" v="3739" actId="20577"/>
          <ac:spMkLst>
            <pc:docMk/>
            <pc:sldMk cId="549580052" sldId="10260"/>
            <ac:spMk id="28" creationId="{827D747E-68DC-4B9C-89D3-196C01E9537F}"/>
          </ac:spMkLst>
        </pc:spChg>
      </pc:sldChg>
      <pc:sldChg chg="delSp modSp add mod modNotesTx">
        <pc:chgData name="Annemarie van Ooijen" userId="0141ffca-f5c2-4eca-8ab2-73a28c0858aa" providerId="ADAL" clId="{920D6089-08CA-4315-9A6C-A3C253F64BFB}" dt="2022-06-28T14:09:38.818" v="1272" actId="1076"/>
        <pc:sldMkLst>
          <pc:docMk/>
          <pc:sldMk cId="2132112804" sldId="10261"/>
        </pc:sldMkLst>
        <pc:spChg chg="mod">
          <ac:chgData name="Annemarie van Ooijen" userId="0141ffca-f5c2-4eca-8ab2-73a28c0858aa" providerId="ADAL" clId="{920D6089-08CA-4315-9A6C-A3C253F64BFB}" dt="2022-06-28T14:09:38.818" v="1272" actId="1076"/>
          <ac:spMkLst>
            <pc:docMk/>
            <pc:sldMk cId="2132112804" sldId="10261"/>
            <ac:spMk id="5" creationId="{8E5DEEF3-D141-4A96-9589-5E271D69A178}"/>
          </ac:spMkLst>
        </pc:spChg>
        <pc:spChg chg="del mod">
          <ac:chgData name="Annemarie van Ooijen" userId="0141ffca-f5c2-4eca-8ab2-73a28c0858aa" providerId="ADAL" clId="{920D6089-08CA-4315-9A6C-A3C253F64BFB}" dt="2022-06-28T14:09:18.679" v="1259" actId="478"/>
          <ac:spMkLst>
            <pc:docMk/>
            <pc:sldMk cId="2132112804" sldId="10261"/>
            <ac:spMk id="28" creationId="{827D747E-68DC-4B9C-89D3-196C01E9537F}"/>
          </ac:spMkLst>
        </pc:spChg>
      </pc:sldChg>
      <pc:sldChg chg="addSp modSp new mod ord setBg modNotesTx">
        <pc:chgData name="Annemarie van Ooijen" userId="0141ffca-f5c2-4eca-8ab2-73a28c0858aa" providerId="ADAL" clId="{920D6089-08CA-4315-9A6C-A3C253F64BFB}" dt="2022-06-28T20:30:37.500" v="4579" actId="20577"/>
        <pc:sldMkLst>
          <pc:docMk/>
          <pc:sldMk cId="4159665514" sldId="10262"/>
        </pc:sldMkLst>
        <pc:spChg chg="add mod">
          <ac:chgData name="Annemarie van Ooijen" userId="0141ffca-f5c2-4eca-8ab2-73a28c0858aa" providerId="ADAL" clId="{920D6089-08CA-4315-9A6C-A3C253F64BFB}" dt="2022-06-28T14:17:41.149" v="1885" actId="1076"/>
          <ac:spMkLst>
            <pc:docMk/>
            <pc:sldMk cId="4159665514" sldId="10262"/>
            <ac:spMk id="4" creationId="{055E6CC0-8CE6-C61F-C579-31C1948B46F9}"/>
          </ac:spMkLst>
        </pc:spChg>
        <pc:picChg chg="add mod">
          <ac:chgData name="Annemarie van Ooijen" userId="0141ffca-f5c2-4eca-8ab2-73a28c0858aa" providerId="ADAL" clId="{920D6089-08CA-4315-9A6C-A3C253F64BFB}" dt="2022-06-28T14:17:38.175" v="1884" actId="14100"/>
          <ac:picMkLst>
            <pc:docMk/>
            <pc:sldMk cId="4159665514" sldId="10262"/>
            <ac:picMk id="3" creationId="{AC7B047C-F09B-2229-97B6-93EFAA8ED59F}"/>
          </ac:picMkLst>
        </pc:picChg>
        <pc:picChg chg="add mod">
          <ac:chgData name="Annemarie van Ooijen" userId="0141ffca-f5c2-4eca-8ab2-73a28c0858aa" providerId="ADAL" clId="{920D6089-08CA-4315-9A6C-A3C253F64BFB}" dt="2022-06-28T14:28:55.235" v="2471" actId="1076"/>
          <ac:picMkLst>
            <pc:docMk/>
            <pc:sldMk cId="4159665514" sldId="10262"/>
            <ac:picMk id="5" creationId="{F6D45188-B489-11E8-9CAB-0A992862F914}"/>
          </ac:picMkLst>
        </pc:picChg>
      </pc:sldChg>
      <pc:sldChg chg="add del">
        <pc:chgData name="Annemarie van Ooijen" userId="0141ffca-f5c2-4eca-8ab2-73a28c0858aa" providerId="ADAL" clId="{920D6089-08CA-4315-9A6C-A3C253F64BFB}" dt="2022-06-28T14:47:43.621" v="3881"/>
        <pc:sldMkLst>
          <pc:docMk/>
          <pc:sldMk cId="353139137" sldId="10263"/>
        </pc:sldMkLst>
      </pc:sldChg>
      <pc:sldChg chg="add del setBg">
        <pc:chgData name="Annemarie van Ooijen" userId="0141ffca-f5c2-4eca-8ab2-73a28c0858aa" providerId="ADAL" clId="{920D6089-08CA-4315-9A6C-A3C253F64BFB}" dt="2022-06-28T14:47:53.930" v="3884" actId="47"/>
        <pc:sldMkLst>
          <pc:docMk/>
          <pc:sldMk cId="4132782175" sldId="10263"/>
        </pc:sldMkLst>
      </pc:sldChg>
      <pc:sldChg chg="addSp delSp modSp add mod">
        <pc:chgData name="Annemarie van Ooijen" userId="0141ffca-f5c2-4eca-8ab2-73a28c0858aa" providerId="ADAL" clId="{920D6089-08CA-4315-9A6C-A3C253F64BFB}" dt="2022-06-28T20:18:23.749" v="4458" actId="6549"/>
        <pc:sldMkLst>
          <pc:docMk/>
          <pc:sldMk cId="1356669782" sldId="10264"/>
        </pc:sldMkLst>
        <pc:spChg chg="mod">
          <ac:chgData name="Annemarie van Ooijen" userId="0141ffca-f5c2-4eca-8ab2-73a28c0858aa" providerId="ADAL" clId="{920D6089-08CA-4315-9A6C-A3C253F64BFB}" dt="2022-06-28T20:18:23.749" v="4458" actId="6549"/>
          <ac:spMkLst>
            <pc:docMk/>
            <pc:sldMk cId="1356669782" sldId="10264"/>
            <ac:spMk id="13" creationId="{C128AF73-7976-4D3C-85BF-B675F3208CFE}"/>
          </ac:spMkLst>
        </pc:spChg>
        <pc:picChg chg="add del">
          <ac:chgData name="Annemarie van Ooijen" userId="0141ffca-f5c2-4eca-8ab2-73a28c0858aa" providerId="ADAL" clId="{920D6089-08CA-4315-9A6C-A3C253F64BFB}" dt="2022-06-28T20:17:49.921" v="4440"/>
          <ac:picMkLst>
            <pc:docMk/>
            <pc:sldMk cId="1356669782" sldId="10264"/>
            <ac:picMk id="2" creationId="{827CF695-3378-F82E-FB97-E79BC7305841}"/>
          </ac:picMkLst>
        </pc:picChg>
      </pc:sldChg>
      <pc:sldChg chg="modSp add del mod">
        <pc:chgData name="Annemarie van Ooijen" userId="0141ffca-f5c2-4eca-8ab2-73a28c0858aa" providerId="ADAL" clId="{920D6089-08CA-4315-9A6C-A3C253F64BFB}" dt="2022-06-28T14:47:43.621" v="3881"/>
        <pc:sldMkLst>
          <pc:docMk/>
          <pc:sldMk cId="4194696045" sldId="10264"/>
        </pc:sldMkLst>
        <pc:spChg chg="mod">
          <ac:chgData name="Annemarie van Ooijen" userId="0141ffca-f5c2-4eca-8ab2-73a28c0858aa" providerId="ADAL" clId="{920D6089-08CA-4315-9A6C-A3C253F64BFB}" dt="2022-06-28T14:47:43.621" v="3881"/>
          <ac:spMkLst>
            <pc:docMk/>
            <pc:sldMk cId="4194696045" sldId="10264"/>
            <ac:spMk id="3" creationId="{DEB45B48-9BD7-48FA-A35B-5E86884425AF}"/>
          </ac:spMkLst>
        </pc:spChg>
      </pc:sldChg>
      <pc:sldChg chg="addSp delSp modSp add del mod">
        <pc:chgData name="Annemarie van Ooijen" userId="0141ffca-f5c2-4eca-8ab2-73a28c0858aa" providerId="ADAL" clId="{920D6089-08CA-4315-9A6C-A3C253F64BFB}" dt="2022-06-28T20:16:31.439" v="4432" actId="47"/>
        <pc:sldMkLst>
          <pc:docMk/>
          <pc:sldMk cId="1522265001" sldId="10265"/>
        </pc:sldMkLst>
        <pc:spChg chg="del mod">
          <ac:chgData name="Annemarie van Ooijen" userId="0141ffca-f5c2-4eca-8ab2-73a28c0858aa" providerId="ADAL" clId="{920D6089-08CA-4315-9A6C-A3C253F64BFB}" dt="2022-06-28T20:15:44.070" v="4379" actId="21"/>
          <ac:spMkLst>
            <pc:docMk/>
            <pc:sldMk cId="1522265001" sldId="10265"/>
            <ac:spMk id="2" creationId="{A28A9798-7082-4FCA-ADF0-43A7FEFCE9CA}"/>
          </ac:spMkLst>
        </pc:spChg>
        <pc:spChg chg="del mod">
          <ac:chgData name="Annemarie van Ooijen" userId="0141ffca-f5c2-4eca-8ab2-73a28c0858aa" providerId="ADAL" clId="{920D6089-08CA-4315-9A6C-A3C253F64BFB}" dt="2022-06-28T20:14:57.930" v="4377" actId="478"/>
          <ac:spMkLst>
            <pc:docMk/>
            <pc:sldMk cId="1522265001" sldId="10265"/>
            <ac:spMk id="3" creationId="{DEB45B48-9BD7-48FA-A35B-5E86884425AF}"/>
          </ac:spMkLst>
        </pc:spChg>
        <pc:spChg chg="add del mod">
          <ac:chgData name="Annemarie van Ooijen" userId="0141ffca-f5c2-4eca-8ab2-73a28c0858aa" providerId="ADAL" clId="{920D6089-08CA-4315-9A6C-A3C253F64BFB}" dt="2022-06-28T20:15:04.806" v="4378" actId="478"/>
          <ac:spMkLst>
            <pc:docMk/>
            <pc:sldMk cId="1522265001" sldId="10265"/>
            <ac:spMk id="7" creationId="{FDADD266-FEE8-6D06-4821-0E8747892E67}"/>
          </ac:spMkLst>
        </pc:spChg>
        <pc:spChg chg="add mod">
          <ac:chgData name="Annemarie van Ooijen" userId="0141ffca-f5c2-4eca-8ab2-73a28c0858aa" providerId="ADAL" clId="{920D6089-08CA-4315-9A6C-A3C253F64BFB}" dt="2022-06-28T20:15:44.070" v="4379" actId="21"/>
          <ac:spMkLst>
            <pc:docMk/>
            <pc:sldMk cId="1522265001" sldId="10265"/>
            <ac:spMk id="9" creationId="{918B9CC7-6D36-0560-03DF-D0A0EE82CCFE}"/>
          </ac:spMkLst>
        </pc:spChg>
        <pc:picChg chg="add mod">
          <ac:chgData name="Annemarie van Ooijen" userId="0141ffca-f5c2-4eca-8ab2-73a28c0858aa" providerId="ADAL" clId="{920D6089-08CA-4315-9A6C-A3C253F64BFB}" dt="2022-06-28T20:04:03.659" v="4056"/>
          <ac:picMkLst>
            <pc:docMk/>
            <pc:sldMk cId="1522265001" sldId="10265"/>
            <ac:picMk id="5" creationId="{0ABD45E1-2585-EF4D-9490-0EADB8C7C3B5}"/>
          </ac:picMkLst>
        </pc:picChg>
      </pc:sldChg>
      <pc:sldChg chg="addSp delSp modSp add mod">
        <pc:chgData name="Annemarie van Ooijen" userId="0141ffca-f5c2-4eca-8ab2-73a28c0858aa" providerId="ADAL" clId="{920D6089-08CA-4315-9A6C-A3C253F64BFB}" dt="2022-06-28T20:20:55.689" v="4487"/>
        <pc:sldMkLst>
          <pc:docMk/>
          <pc:sldMk cId="546942705" sldId="10266"/>
        </pc:sldMkLst>
        <pc:spChg chg="del mod">
          <ac:chgData name="Annemarie van Ooijen" userId="0141ffca-f5c2-4eca-8ab2-73a28c0858aa" providerId="ADAL" clId="{920D6089-08CA-4315-9A6C-A3C253F64BFB}" dt="2022-06-28T20:06:12.066" v="4127" actId="478"/>
          <ac:spMkLst>
            <pc:docMk/>
            <pc:sldMk cId="546942705" sldId="10266"/>
            <ac:spMk id="2" creationId="{E8A7B0A4-2965-474B-B9B0-B6EC7B512F90}"/>
          </ac:spMkLst>
        </pc:spChg>
        <pc:spChg chg="del">
          <ac:chgData name="Annemarie van Ooijen" userId="0141ffca-f5c2-4eca-8ab2-73a28c0858aa" providerId="ADAL" clId="{920D6089-08CA-4315-9A6C-A3C253F64BFB}" dt="2022-06-28T20:07:24.238" v="4136" actId="478"/>
          <ac:spMkLst>
            <pc:docMk/>
            <pc:sldMk cId="546942705" sldId="10266"/>
            <ac:spMk id="3" creationId="{E2502B03-0A45-4E04-9FDE-7C3AA1BD9552}"/>
          </ac:spMkLst>
        </pc:spChg>
        <pc:spChg chg="mod">
          <ac:chgData name="Annemarie van Ooijen" userId="0141ffca-f5c2-4eca-8ab2-73a28c0858aa" providerId="ADAL" clId="{920D6089-08CA-4315-9A6C-A3C253F64BFB}" dt="2022-06-28T20:06:20.739" v="4130" actId="1076"/>
          <ac:spMkLst>
            <pc:docMk/>
            <pc:sldMk cId="546942705" sldId="10266"/>
            <ac:spMk id="5" creationId="{40B26319-0C7B-4219-96FE-59A008849471}"/>
          </ac:spMkLst>
        </pc:spChg>
        <pc:spChg chg="mod">
          <ac:chgData name="Annemarie van Ooijen" userId="0141ffca-f5c2-4eca-8ab2-73a28c0858aa" providerId="ADAL" clId="{920D6089-08CA-4315-9A6C-A3C253F64BFB}" dt="2022-06-28T20:07:33.974" v="4141" actId="20577"/>
          <ac:spMkLst>
            <pc:docMk/>
            <pc:sldMk cId="546942705" sldId="10266"/>
            <ac:spMk id="6" creationId="{DD0BEF05-01F8-4838-A919-01A02ECD2062}"/>
          </ac:spMkLst>
        </pc:spChg>
        <pc:spChg chg="add del mod">
          <ac:chgData name="Annemarie van Ooijen" userId="0141ffca-f5c2-4eca-8ab2-73a28c0858aa" providerId="ADAL" clId="{920D6089-08CA-4315-9A6C-A3C253F64BFB}" dt="2022-06-28T20:06:15.161" v="4128" actId="478"/>
          <ac:spMkLst>
            <pc:docMk/>
            <pc:sldMk cId="546942705" sldId="10266"/>
            <ac:spMk id="8" creationId="{914AF64C-DE93-B527-E1FE-36F7A40767EC}"/>
          </ac:spMkLst>
        </pc:spChg>
        <pc:spChg chg="add mod">
          <ac:chgData name="Annemarie van Ooijen" userId="0141ffca-f5c2-4eca-8ab2-73a28c0858aa" providerId="ADAL" clId="{920D6089-08CA-4315-9A6C-A3C253F64BFB}" dt="2022-06-28T20:13:14.795" v="4263" actId="20577"/>
          <ac:spMkLst>
            <pc:docMk/>
            <pc:sldMk cId="546942705" sldId="10266"/>
            <ac:spMk id="9" creationId="{93A8F857-482C-AA7A-A3F0-86EB74EF0348}"/>
          </ac:spMkLst>
        </pc:spChg>
        <pc:spChg chg="add del mod">
          <ac:chgData name="Annemarie van Ooijen" userId="0141ffca-f5c2-4eca-8ab2-73a28c0858aa" providerId="ADAL" clId="{920D6089-08CA-4315-9A6C-A3C253F64BFB}" dt="2022-06-28T20:07:27.552" v="4137" actId="478"/>
          <ac:spMkLst>
            <pc:docMk/>
            <pc:sldMk cId="546942705" sldId="10266"/>
            <ac:spMk id="11" creationId="{6AB576D1-B6E0-1F64-6DC5-85D3BDCD5729}"/>
          </ac:spMkLst>
        </pc:spChg>
        <pc:picChg chg="add mod">
          <ac:chgData name="Annemarie van Ooijen" userId="0141ffca-f5c2-4eca-8ab2-73a28c0858aa" providerId="ADAL" clId="{920D6089-08CA-4315-9A6C-A3C253F64BFB}" dt="2022-06-28T20:20:55.689" v="4487"/>
          <ac:picMkLst>
            <pc:docMk/>
            <pc:sldMk cId="546942705" sldId="10266"/>
            <ac:picMk id="14" creationId="{1CC32987-1FEC-4DE1-B857-B49614698278}"/>
          </ac:picMkLst>
        </pc:picChg>
        <pc:picChg chg="mod">
          <ac:chgData name="Annemarie van Ooijen" userId="0141ffca-f5c2-4eca-8ab2-73a28c0858aa" providerId="ADAL" clId="{920D6089-08CA-4315-9A6C-A3C253F64BFB}" dt="2022-06-28T20:06:18.470" v="4129" actId="1076"/>
          <ac:picMkLst>
            <pc:docMk/>
            <pc:sldMk cId="546942705" sldId="10266"/>
            <ac:picMk id="2054" creationId="{0601E870-A89A-4B8F-938B-1F15371A370E}"/>
          </ac:picMkLst>
        </pc:picChg>
        <pc:picChg chg="mod">
          <ac:chgData name="Annemarie van Ooijen" userId="0141ffca-f5c2-4eca-8ab2-73a28c0858aa" providerId="ADAL" clId="{920D6089-08CA-4315-9A6C-A3C253F64BFB}" dt="2022-06-28T20:06:22.546" v="4131" actId="1076"/>
          <ac:picMkLst>
            <pc:docMk/>
            <pc:sldMk cId="546942705" sldId="10266"/>
            <ac:picMk id="2056" creationId="{10D1503F-B54E-444F-BEBE-790C80021505}"/>
          </ac:picMkLst>
        </pc:picChg>
      </pc:sldChg>
      <pc:sldChg chg="addSp delSp modSp add mod delCm modCm">
        <pc:chgData name="Annemarie van Ooijen" userId="0141ffca-f5c2-4eca-8ab2-73a28c0858aa" providerId="ADAL" clId="{920D6089-08CA-4315-9A6C-A3C253F64BFB}" dt="2022-06-28T20:20:57.607" v="4488"/>
        <pc:sldMkLst>
          <pc:docMk/>
          <pc:sldMk cId="2965827640" sldId="10267"/>
        </pc:sldMkLst>
        <pc:spChg chg="mod">
          <ac:chgData name="Annemarie van Ooijen" userId="0141ffca-f5c2-4eca-8ab2-73a28c0858aa" providerId="ADAL" clId="{920D6089-08CA-4315-9A6C-A3C253F64BFB}" dt="2022-06-28T20:08:20.883" v="4147" actId="108"/>
          <ac:spMkLst>
            <pc:docMk/>
            <pc:sldMk cId="2965827640" sldId="10267"/>
            <ac:spMk id="2" creationId="{68FDB2E3-3620-411F-A50A-D0E95B043DDB}"/>
          </ac:spMkLst>
        </pc:spChg>
        <pc:spChg chg="mod">
          <ac:chgData name="Annemarie van Ooijen" userId="0141ffca-f5c2-4eca-8ab2-73a28c0858aa" providerId="ADAL" clId="{920D6089-08CA-4315-9A6C-A3C253F64BFB}" dt="2022-06-28T20:08:53.283" v="4161" actId="14100"/>
          <ac:spMkLst>
            <pc:docMk/>
            <pc:sldMk cId="2965827640" sldId="10267"/>
            <ac:spMk id="3" creationId="{12C9B672-D328-493A-AD5C-C51315C141B9}"/>
          </ac:spMkLst>
        </pc:spChg>
        <pc:spChg chg="del">
          <ac:chgData name="Annemarie van Ooijen" userId="0141ffca-f5c2-4eca-8ab2-73a28c0858aa" providerId="ADAL" clId="{920D6089-08CA-4315-9A6C-A3C253F64BFB}" dt="2022-06-28T20:08:09.681" v="4145" actId="478"/>
          <ac:spMkLst>
            <pc:docMk/>
            <pc:sldMk cId="2965827640" sldId="10267"/>
            <ac:spMk id="5" creationId="{BFEDF2E0-FF1B-46CB-A268-72767E94FCA8}"/>
          </ac:spMkLst>
        </pc:spChg>
        <pc:picChg chg="add mod">
          <ac:chgData name="Annemarie van Ooijen" userId="0141ffca-f5c2-4eca-8ab2-73a28c0858aa" providerId="ADAL" clId="{920D6089-08CA-4315-9A6C-A3C253F64BFB}" dt="2022-06-28T20:20:57.607" v="4488"/>
          <ac:picMkLst>
            <pc:docMk/>
            <pc:sldMk cId="2965827640" sldId="10267"/>
            <ac:picMk id="10" creationId="{9F5DB2AE-E76B-9C58-BD08-1FE826697B65}"/>
          </ac:picMkLst>
        </pc:picChg>
        <pc:picChg chg="del mod">
          <ac:chgData name="Annemarie van Ooijen" userId="0141ffca-f5c2-4eca-8ab2-73a28c0858aa" providerId="ADAL" clId="{920D6089-08CA-4315-9A6C-A3C253F64BFB}" dt="2022-06-28T20:08:35.948" v="4153" actId="478"/>
          <ac:picMkLst>
            <pc:docMk/>
            <pc:sldMk cId="2965827640" sldId="10267"/>
            <ac:picMk id="1026" creationId="{87AB339A-C6BA-4AA1-8FDE-3D36C84E3CD1}"/>
          </ac:picMkLst>
        </pc:picChg>
        <pc:picChg chg="del">
          <ac:chgData name="Annemarie van Ooijen" userId="0141ffca-f5c2-4eca-8ab2-73a28c0858aa" providerId="ADAL" clId="{920D6089-08CA-4315-9A6C-A3C253F64BFB}" dt="2022-06-28T20:08:35.198" v="4152" actId="478"/>
          <ac:picMkLst>
            <pc:docMk/>
            <pc:sldMk cId="2965827640" sldId="10267"/>
            <ac:picMk id="1028" creationId="{8D309B66-AE24-4737-8D5B-91D247455F4D}"/>
          </ac:picMkLst>
        </pc:picChg>
        <pc:picChg chg="del">
          <ac:chgData name="Annemarie van Ooijen" userId="0141ffca-f5c2-4eca-8ab2-73a28c0858aa" providerId="ADAL" clId="{920D6089-08CA-4315-9A6C-A3C253F64BFB}" dt="2022-06-28T20:08:36.978" v="4154" actId="478"/>
          <ac:picMkLst>
            <pc:docMk/>
            <pc:sldMk cId="2965827640" sldId="10267"/>
            <ac:picMk id="1030" creationId="{31198FC1-D5D2-4D52-BB46-9871236DCC09}"/>
          </ac:picMkLst>
        </pc:picChg>
        <pc:picChg chg="del">
          <ac:chgData name="Annemarie van Ooijen" userId="0141ffca-f5c2-4eca-8ab2-73a28c0858aa" providerId="ADAL" clId="{920D6089-08CA-4315-9A6C-A3C253F64BFB}" dt="2022-06-28T20:08:37.466" v="4155" actId="478"/>
          <ac:picMkLst>
            <pc:docMk/>
            <pc:sldMk cId="2965827640" sldId="10267"/>
            <ac:picMk id="1032" creationId="{199FE5EC-38D5-443A-8D53-5025BFE001E8}"/>
          </ac:picMkLst>
        </pc:picChg>
      </pc:sldChg>
      <pc:sldChg chg="modSp add del mod">
        <pc:chgData name="Annemarie van Ooijen" userId="0141ffca-f5c2-4eca-8ab2-73a28c0858aa" providerId="ADAL" clId="{920D6089-08CA-4315-9A6C-A3C253F64BFB}" dt="2022-06-28T20:13:02.225" v="4261" actId="47"/>
        <pc:sldMkLst>
          <pc:docMk/>
          <pc:sldMk cId="2074771204" sldId="10268"/>
        </pc:sldMkLst>
        <pc:spChg chg="mod">
          <ac:chgData name="Annemarie van Ooijen" userId="0141ffca-f5c2-4eca-8ab2-73a28c0858aa" providerId="ADAL" clId="{920D6089-08CA-4315-9A6C-A3C253F64BFB}" dt="2022-06-28T20:05:13.372" v="4061" actId="27636"/>
          <ac:spMkLst>
            <pc:docMk/>
            <pc:sldMk cId="2074771204" sldId="10268"/>
            <ac:spMk id="3" creationId="{8B12EEA9-8D09-4565-8284-B37BD40F8EC4}"/>
          </ac:spMkLst>
        </pc:spChg>
      </pc:sldChg>
      <pc:sldChg chg="addSp delSp modSp add del mod">
        <pc:chgData name="Annemarie van Ooijen" userId="0141ffca-f5c2-4eca-8ab2-73a28c0858aa" providerId="ADAL" clId="{920D6089-08CA-4315-9A6C-A3C253F64BFB}" dt="2022-06-28T20:16:48.928" v="4434" actId="47"/>
        <pc:sldMkLst>
          <pc:docMk/>
          <pc:sldMk cId="3884606867" sldId="10269"/>
        </pc:sldMkLst>
        <pc:spChg chg="del">
          <ac:chgData name="Annemarie van Ooijen" userId="0141ffca-f5c2-4eca-8ab2-73a28c0858aa" providerId="ADAL" clId="{920D6089-08CA-4315-9A6C-A3C253F64BFB}" dt="2022-06-28T20:15:50.614" v="4381" actId="478"/>
          <ac:spMkLst>
            <pc:docMk/>
            <pc:sldMk cId="3884606867" sldId="10269"/>
            <ac:spMk id="2" creationId="{A28A9798-7082-4FCA-ADF0-43A7FEFCE9CA}"/>
          </ac:spMkLst>
        </pc:spChg>
        <pc:spChg chg="mod">
          <ac:chgData name="Annemarie van Ooijen" userId="0141ffca-f5c2-4eca-8ab2-73a28c0858aa" providerId="ADAL" clId="{920D6089-08CA-4315-9A6C-A3C253F64BFB}" dt="2022-06-28T20:05:13.377" v="4062" actId="27636"/>
          <ac:spMkLst>
            <pc:docMk/>
            <pc:sldMk cId="3884606867" sldId="10269"/>
            <ac:spMk id="3" creationId="{DEB45B48-9BD7-48FA-A35B-5E86884425AF}"/>
          </ac:spMkLst>
        </pc:spChg>
        <pc:spChg chg="del">
          <ac:chgData name="Annemarie van Ooijen" userId="0141ffca-f5c2-4eca-8ab2-73a28c0858aa" providerId="ADAL" clId="{920D6089-08CA-4315-9A6C-A3C253F64BFB}" dt="2022-06-28T20:15:48.070" v="4380" actId="478"/>
          <ac:spMkLst>
            <pc:docMk/>
            <pc:sldMk cId="3884606867" sldId="10269"/>
            <ac:spMk id="5" creationId="{0C23E53F-2A81-435B-B1D2-095C1D309F52}"/>
          </ac:spMkLst>
        </pc:spChg>
        <pc:spChg chg="add del mod">
          <ac:chgData name="Annemarie van Ooijen" userId="0141ffca-f5c2-4eca-8ab2-73a28c0858aa" providerId="ADAL" clId="{920D6089-08CA-4315-9A6C-A3C253F64BFB}" dt="2022-06-28T20:15:53.330" v="4382" actId="478"/>
          <ac:spMkLst>
            <pc:docMk/>
            <pc:sldMk cId="3884606867" sldId="10269"/>
            <ac:spMk id="7" creationId="{259B060B-F3B4-B412-DC3A-3B4BA88CFB88}"/>
          </ac:spMkLst>
        </pc:spChg>
        <pc:spChg chg="add mod">
          <ac:chgData name="Annemarie van Ooijen" userId="0141ffca-f5c2-4eca-8ab2-73a28c0858aa" providerId="ADAL" clId="{920D6089-08CA-4315-9A6C-A3C253F64BFB}" dt="2022-06-28T20:15:54.225" v="4383"/>
          <ac:spMkLst>
            <pc:docMk/>
            <pc:sldMk cId="3884606867" sldId="10269"/>
            <ac:spMk id="8" creationId="{E1FBBBC3-A5DD-83E6-D6F4-587A3C957BD1}"/>
          </ac:spMkLst>
        </pc:spChg>
      </pc:sldChg>
      <pc:sldChg chg="addSp modSp add mod">
        <pc:chgData name="Annemarie van Ooijen" userId="0141ffca-f5c2-4eca-8ab2-73a28c0858aa" providerId="ADAL" clId="{920D6089-08CA-4315-9A6C-A3C253F64BFB}" dt="2022-06-28T20:21:07.067" v="4490"/>
        <pc:sldMkLst>
          <pc:docMk/>
          <pc:sldMk cId="185595112" sldId="10270"/>
        </pc:sldMkLst>
        <pc:spChg chg="mod">
          <ac:chgData name="Annemarie van Ooijen" userId="0141ffca-f5c2-4eca-8ab2-73a28c0858aa" providerId="ADAL" clId="{920D6089-08CA-4315-9A6C-A3C253F64BFB}" dt="2022-06-28T20:16:20.905" v="4431" actId="20577"/>
          <ac:spMkLst>
            <pc:docMk/>
            <pc:sldMk cId="185595112" sldId="10270"/>
            <ac:spMk id="2" creationId="{0CAB3FFA-6C2E-4DAA-BE81-9865B8018A07}"/>
          </ac:spMkLst>
        </pc:spChg>
        <pc:spChg chg="mod">
          <ac:chgData name="Annemarie van Ooijen" userId="0141ffca-f5c2-4eca-8ab2-73a28c0858aa" providerId="ADAL" clId="{920D6089-08CA-4315-9A6C-A3C253F64BFB}" dt="2022-06-28T20:12:54.372" v="4260" actId="255"/>
          <ac:spMkLst>
            <pc:docMk/>
            <pc:sldMk cId="185595112" sldId="10270"/>
            <ac:spMk id="3" creationId="{50BF2AE4-4366-468C-B05F-0CC981E9AAAE}"/>
          </ac:spMkLst>
        </pc:spChg>
        <pc:picChg chg="add mod">
          <ac:chgData name="Annemarie van Ooijen" userId="0141ffca-f5c2-4eca-8ab2-73a28c0858aa" providerId="ADAL" clId="{920D6089-08CA-4315-9A6C-A3C253F64BFB}" dt="2022-06-28T20:21:07.067" v="4490"/>
          <ac:picMkLst>
            <pc:docMk/>
            <pc:sldMk cId="185595112" sldId="10270"/>
            <ac:picMk id="5" creationId="{836ADA52-AC8E-AFB9-997A-5E2CA66DF7EE}"/>
          </ac:picMkLst>
        </pc:picChg>
      </pc:sldChg>
      <pc:sldChg chg="modSp add mod ord">
        <pc:chgData name="Annemarie van Ooijen" userId="0141ffca-f5c2-4eca-8ab2-73a28c0858aa" providerId="ADAL" clId="{920D6089-08CA-4315-9A6C-A3C253F64BFB}" dt="2022-06-28T20:18:06.264" v="4457" actId="20577"/>
        <pc:sldMkLst>
          <pc:docMk/>
          <pc:sldMk cId="1268410115" sldId="10271"/>
        </pc:sldMkLst>
        <pc:spChg chg="mod">
          <ac:chgData name="Annemarie van Ooijen" userId="0141ffca-f5c2-4eca-8ab2-73a28c0858aa" providerId="ADAL" clId="{920D6089-08CA-4315-9A6C-A3C253F64BFB}" dt="2022-06-28T20:18:06.264" v="4457" actId="20577"/>
          <ac:spMkLst>
            <pc:docMk/>
            <pc:sldMk cId="1268410115" sldId="10271"/>
            <ac:spMk id="13" creationId="{C128AF73-7976-4D3C-85BF-B675F3208CFE}"/>
          </ac:spMkLst>
        </pc:spChg>
      </pc:sldChg>
      <pc:sldChg chg="new del">
        <pc:chgData name="Annemarie van Ooijen" userId="0141ffca-f5c2-4eca-8ab2-73a28c0858aa" providerId="ADAL" clId="{920D6089-08CA-4315-9A6C-A3C253F64BFB}" dt="2022-06-28T20:28:34.714" v="4506" actId="47"/>
        <pc:sldMkLst>
          <pc:docMk/>
          <pc:sldMk cId="3589412382" sldId="10272"/>
        </pc:sldMkLst>
      </pc:sldChg>
      <pc:sldMasterChg chg="delSldLayout">
        <pc:chgData name="Annemarie van Ooijen" userId="0141ffca-f5c2-4eca-8ab2-73a28c0858aa" providerId="ADAL" clId="{920D6089-08CA-4315-9A6C-A3C253F64BFB}" dt="2022-06-28T20:16:48.928" v="4434" actId="47"/>
        <pc:sldMasterMkLst>
          <pc:docMk/>
          <pc:sldMasterMk cId="1023191241" sldId="2147483648"/>
        </pc:sldMasterMkLst>
        <pc:sldLayoutChg chg="del">
          <pc:chgData name="Annemarie van Ooijen" userId="0141ffca-f5c2-4eca-8ab2-73a28c0858aa" providerId="ADAL" clId="{920D6089-08CA-4315-9A6C-A3C253F64BFB}" dt="2022-06-28T20:16:38.205" v="4433" actId="47"/>
          <pc:sldLayoutMkLst>
            <pc:docMk/>
            <pc:sldMasterMk cId="1023191241" sldId="2147483648"/>
            <pc:sldLayoutMk cId="254366087" sldId="2147483661"/>
          </pc:sldLayoutMkLst>
        </pc:sldLayoutChg>
        <pc:sldLayoutChg chg="del">
          <pc:chgData name="Annemarie van Ooijen" userId="0141ffca-f5c2-4eca-8ab2-73a28c0858aa" providerId="ADAL" clId="{920D6089-08CA-4315-9A6C-A3C253F64BFB}" dt="2022-06-28T20:13:02.225" v="4261" actId="47"/>
          <pc:sldLayoutMkLst>
            <pc:docMk/>
            <pc:sldMasterMk cId="1023191241" sldId="2147483648"/>
            <pc:sldLayoutMk cId="513818333" sldId="2147483666"/>
          </pc:sldLayoutMkLst>
        </pc:sldLayoutChg>
        <pc:sldLayoutChg chg="del">
          <pc:chgData name="Annemarie van Ooijen" userId="0141ffca-f5c2-4eca-8ab2-73a28c0858aa" providerId="ADAL" clId="{920D6089-08CA-4315-9A6C-A3C253F64BFB}" dt="2022-06-28T20:16:48.928" v="4434" actId="47"/>
          <pc:sldLayoutMkLst>
            <pc:docMk/>
            <pc:sldMasterMk cId="1023191241" sldId="2147483648"/>
            <pc:sldLayoutMk cId="3754669066" sldId="2147483667"/>
          </pc:sldLayoutMkLst>
        </pc:sldLayoutChg>
      </pc:sldMasterChg>
    </pc:docChg>
  </pc:docChgLst>
  <pc:docChgLst>
    <pc:chgData name="Annemarie van Ooijen" userId="0141ffca-f5c2-4eca-8ab2-73a28c0858aa" providerId="ADAL" clId="{C4B2FE9E-67A1-42D4-B0E8-DC58E90E9C23}"/>
    <pc:docChg chg="modSld">
      <pc:chgData name="Annemarie van Ooijen" userId="0141ffca-f5c2-4eca-8ab2-73a28c0858aa" providerId="ADAL" clId="{C4B2FE9E-67A1-42D4-B0E8-DC58E90E9C23}" dt="2021-09-17T11:22:13.862" v="48" actId="20577"/>
      <pc:docMkLst>
        <pc:docMk/>
      </pc:docMkLst>
      <pc:sldChg chg="modSp mod">
        <pc:chgData name="Annemarie van Ooijen" userId="0141ffca-f5c2-4eca-8ab2-73a28c0858aa" providerId="ADAL" clId="{C4B2FE9E-67A1-42D4-B0E8-DC58E90E9C23}" dt="2021-09-17T11:22:13.862" v="48" actId="20577"/>
        <pc:sldMkLst>
          <pc:docMk/>
          <pc:sldMk cId="543409959" sldId="259"/>
        </pc:sldMkLst>
        <pc:spChg chg="mod">
          <ac:chgData name="Annemarie van Ooijen" userId="0141ffca-f5c2-4eca-8ab2-73a28c0858aa" providerId="ADAL" clId="{C4B2FE9E-67A1-42D4-B0E8-DC58E90E9C23}" dt="2021-09-17T11:22:13.862" v="48" actId="20577"/>
          <ac:spMkLst>
            <pc:docMk/>
            <pc:sldMk cId="543409959" sldId="259"/>
            <ac:spMk id="48" creationId="{1BBD9322-582E-4DCE-9F36-A79DAB4575C8}"/>
          </ac:spMkLst>
        </pc:spChg>
      </pc:sldChg>
    </pc:docChg>
  </pc:docChgLst>
  <pc:docChgLst>
    <pc:chgData name="Annemarie van Ooijen" userId="0141ffca-f5c2-4eca-8ab2-73a28c0858aa" providerId="ADAL" clId="{7141E5F6-ACB6-4D4D-A5A1-451AF14A9F09}"/>
    <pc:docChg chg="undo custSel addSld delSld modSld sldOrd">
      <pc:chgData name="Annemarie van Ooijen" userId="0141ffca-f5c2-4eca-8ab2-73a28c0858aa" providerId="ADAL" clId="{7141E5F6-ACB6-4D4D-A5A1-451AF14A9F09}" dt="2021-09-10T12:25:10.377" v="13936" actId="20577"/>
      <pc:docMkLst>
        <pc:docMk/>
      </pc:docMkLst>
      <pc:sldChg chg="addSp delSp modSp mod setBg modNotesTx">
        <pc:chgData name="Annemarie van Ooijen" userId="0141ffca-f5c2-4eca-8ab2-73a28c0858aa" providerId="ADAL" clId="{7141E5F6-ACB6-4D4D-A5A1-451AF14A9F09}" dt="2021-09-10T12:25:10.377" v="13936" actId="20577"/>
        <pc:sldMkLst>
          <pc:docMk/>
          <pc:sldMk cId="1416601579" sldId="257"/>
        </pc:sldMkLst>
        <pc:spChg chg="add mod">
          <ac:chgData name="Annemarie van Ooijen" userId="0141ffca-f5c2-4eca-8ab2-73a28c0858aa" providerId="ADAL" clId="{7141E5F6-ACB6-4D4D-A5A1-451AF14A9F09}" dt="2021-09-03T12:21:50.099" v="473" actId="14100"/>
          <ac:spMkLst>
            <pc:docMk/>
            <pc:sldMk cId="1416601579" sldId="257"/>
            <ac:spMk id="2" creationId="{A01C0F33-E685-4548-BA52-730FFDBC3FBE}"/>
          </ac:spMkLst>
        </pc:spChg>
        <pc:spChg chg="mod">
          <ac:chgData name="Annemarie van Ooijen" userId="0141ffca-f5c2-4eca-8ab2-73a28c0858aa" providerId="ADAL" clId="{7141E5F6-ACB6-4D4D-A5A1-451AF14A9F09}" dt="2021-09-03T12:07:09.880" v="289" actId="20577"/>
          <ac:spMkLst>
            <pc:docMk/>
            <pc:sldMk cId="1416601579" sldId="257"/>
            <ac:spMk id="4" creationId="{1139075E-EAC7-4453-8337-6316B926FC56}"/>
          </ac:spMkLst>
        </pc:spChg>
        <pc:spChg chg="mod">
          <ac:chgData name="Annemarie van Ooijen" userId="0141ffca-f5c2-4eca-8ab2-73a28c0858aa" providerId="ADAL" clId="{7141E5F6-ACB6-4D4D-A5A1-451AF14A9F09}" dt="2021-09-03T12:09:37.302" v="344" actId="27636"/>
          <ac:spMkLst>
            <pc:docMk/>
            <pc:sldMk cId="1416601579" sldId="257"/>
            <ac:spMk id="5" creationId="{5443A309-C9C2-4785-B688-2CCF376D5882}"/>
          </ac:spMkLst>
        </pc:spChg>
        <pc:spChg chg="mod">
          <ac:chgData name="Annemarie van Ooijen" userId="0141ffca-f5c2-4eca-8ab2-73a28c0858aa" providerId="ADAL" clId="{7141E5F6-ACB6-4D4D-A5A1-451AF14A9F09}" dt="2021-09-03T12:08:49.714" v="331" actId="1076"/>
          <ac:spMkLst>
            <pc:docMk/>
            <pc:sldMk cId="1416601579" sldId="257"/>
            <ac:spMk id="6" creationId="{9A27F9F5-2235-4AEC-9AD0-23C8CCC42523}"/>
          </ac:spMkLst>
        </pc:spChg>
        <pc:spChg chg="mod">
          <ac:chgData name="Annemarie van Ooijen" userId="0141ffca-f5c2-4eca-8ab2-73a28c0858aa" providerId="ADAL" clId="{7141E5F6-ACB6-4D4D-A5A1-451AF14A9F09}" dt="2021-09-08T14:00:04.488" v="6400" actId="14100"/>
          <ac:spMkLst>
            <pc:docMk/>
            <pc:sldMk cId="1416601579" sldId="257"/>
            <ac:spMk id="10" creationId="{1D8AD491-4B85-494E-B079-5CDD8FAAE183}"/>
          </ac:spMkLst>
        </pc:spChg>
        <pc:spChg chg="add del mod">
          <ac:chgData name="Annemarie van Ooijen" userId="0141ffca-f5c2-4eca-8ab2-73a28c0858aa" providerId="ADAL" clId="{7141E5F6-ACB6-4D4D-A5A1-451AF14A9F09}" dt="2021-09-08T14:00:10.155" v="6402" actId="478"/>
          <ac:spMkLst>
            <pc:docMk/>
            <pc:sldMk cId="1416601579" sldId="257"/>
            <ac:spMk id="11" creationId="{C6FA6612-9AD7-499F-8938-68AD0F6E4189}"/>
          </ac:spMkLst>
        </pc:spChg>
        <pc:spChg chg="add del mod">
          <ac:chgData name="Annemarie van Ooijen" userId="0141ffca-f5c2-4eca-8ab2-73a28c0858aa" providerId="ADAL" clId="{7141E5F6-ACB6-4D4D-A5A1-451AF14A9F09}" dt="2021-09-08T08:08:19.566" v="1738" actId="478"/>
          <ac:spMkLst>
            <pc:docMk/>
            <pc:sldMk cId="1416601579" sldId="257"/>
            <ac:spMk id="12" creationId="{7B618F1D-8A25-4DA2-A833-DD9F586CA26B}"/>
          </ac:spMkLst>
        </pc:spChg>
        <pc:spChg chg="add mod">
          <ac:chgData name="Annemarie van Ooijen" userId="0141ffca-f5c2-4eca-8ab2-73a28c0858aa" providerId="ADAL" clId="{7141E5F6-ACB6-4D4D-A5A1-451AF14A9F09}" dt="2021-09-08T08:09:10.137" v="1801" actId="20577"/>
          <ac:spMkLst>
            <pc:docMk/>
            <pc:sldMk cId="1416601579" sldId="257"/>
            <ac:spMk id="13" creationId="{C128AF73-7976-4D3C-85BF-B675F3208CFE}"/>
          </ac:spMkLst>
        </pc:spChg>
        <pc:spChg chg="add del mod">
          <ac:chgData name="Annemarie van Ooijen" userId="0141ffca-f5c2-4eca-8ab2-73a28c0858aa" providerId="ADAL" clId="{7141E5F6-ACB6-4D4D-A5A1-451AF14A9F09}" dt="2021-09-10T12:25:10.377" v="13936" actId="20577"/>
          <ac:spMkLst>
            <pc:docMk/>
            <pc:sldMk cId="1416601579" sldId="257"/>
            <ac:spMk id="14" creationId="{090B8B5F-E0DD-4CA7-AC36-5E6BC96C5833}"/>
          </ac:spMkLst>
        </pc:spChg>
        <pc:spChg chg="add mod">
          <ac:chgData name="Annemarie van Ooijen" userId="0141ffca-f5c2-4eca-8ab2-73a28c0858aa" providerId="ADAL" clId="{7141E5F6-ACB6-4D4D-A5A1-451AF14A9F09}" dt="2021-09-09T08:59:09.482" v="7239" actId="20577"/>
          <ac:spMkLst>
            <pc:docMk/>
            <pc:sldMk cId="1416601579" sldId="257"/>
            <ac:spMk id="15" creationId="{F8F2C91B-4F06-4434-AE45-780D2B6FF96F}"/>
          </ac:spMkLst>
        </pc:spChg>
        <pc:picChg chg="del">
          <ac:chgData name="Annemarie van Ooijen" userId="0141ffca-f5c2-4eca-8ab2-73a28c0858aa" providerId="ADAL" clId="{7141E5F6-ACB6-4D4D-A5A1-451AF14A9F09}" dt="2021-09-08T08:05:16.168" v="1708" actId="478"/>
          <ac:picMkLst>
            <pc:docMk/>
            <pc:sldMk cId="1416601579" sldId="257"/>
            <ac:picMk id="9" creationId="{758945B7-2BDA-4576-81C4-7B958BBFE964}"/>
          </ac:picMkLst>
        </pc:picChg>
      </pc:sldChg>
      <pc:sldChg chg="addSp delSp modSp add del mod ord setBg modAnim modNotesTx">
        <pc:chgData name="Annemarie van Ooijen" userId="0141ffca-f5c2-4eca-8ab2-73a28c0858aa" providerId="ADAL" clId="{7141E5F6-ACB6-4D4D-A5A1-451AF14A9F09}" dt="2021-09-09T11:22:15.382" v="8619"/>
        <pc:sldMkLst>
          <pc:docMk/>
          <pc:sldMk cId="129066053" sldId="258"/>
        </pc:sldMkLst>
        <pc:spChg chg="add mod">
          <ac:chgData name="Annemarie van Ooijen" userId="0141ffca-f5c2-4eca-8ab2-73a28c0858aa" providerId="ADAL" clId="{7141E5F6-ACB6-4D4D-A5A1-451AF14A9F09}" dt="2021-09-09T10:55:32.628" v="7981" actId="164"/>
          <ac:spMkLst>
            <pc:docMk/>
            <pc:sldMk cId="129066053" sldId="258"/>
            <ac:spMk id="2" creationId="{5788CAB9-20F7-46EE-B0E9-B555D72CC2D5}"/>
          </ac:spMkLst>
        </pc:spChg>
        <pc:spChg chg="mod">
          <ac:chgData name="Annemarie van Ooijen" userId="0141ffca-f5c2-4eca-8ab2-73a28c0858aa" providerId="ADAL" clId="{7141E5F6-ACB6-4D4D-A5A1-451AF14A9F09}" dt="2021-09-09T10:46:20.542" v="7491" actId="14100"/>
          <ac:spMkLst>
            <pc:docMk/>
            <pc:sldMk cId="129066053" sldId="258"/>
            <ac:spMk id="5" creationId="{8E5DEEF3-D141-4A96-9589-5E271D69A178}"/>
          </ac:spMkLst>
        </pc:spChg>
        <pc:spChg chg="del mod">
          <ac:chgData name="Annemarie van Ooijen" userId="0141ffca-f5c2-4eca-8ab2-73a28c0858aa" providerId="ADAL" clId="{7141E5F6-ACB6-4D4D-A5A1-451AF14A9F09}" dt="2021-09-09T10:46:35.663" v="7493" actId="478"/>
          <ac:spMkLst>
            <pc:docMk/>
            <pc:sldMk cId="129066053" sldId="258"/>
            <ac:spMk id="8" creationId="{CB690CFA-DF4D-4903-BE12-0494EBFC5878}"/>
          </ac:spMkLst>
        </pc:spChg>
        <pc:spChg chg="del mod">
          <ac:chgData name="Annemarie van Ooijen" userId="0141ffca-f5c2-4eca-8ab2-73a28c0858aa" providerId="ADAL" clId="{7141E5F6-ACB6-4D4D-A5A1-451AF14A9F09}" dt="2021-09-09T10:46:43.281" v="7498" actId="478"/>
          <ac:spMkLst>
            <pc:docMk/>
            <pc:sldMk cId="129066053" sldId="258"/>
            <ac:spMk id="11" creationId="{A0A6E39E-0E9D-44AB-963C-066400583DD7}"/>
          </ac:spMkLst>
        </pc:spChg>
        <pc:spChg chg="del mod">
          <ac:chgData name="Annemarie van Ooijen" userId="0141ffca-f5c2-4eca-8ab2-73a28c0858aa" providerId="ADAL" clId="{7141E5F6-ACB6-4D4D-A5A1-451AF14A9F09}" dt="2021-09-09T10:46:41.756" v="7497" actId="478"/>
          <ac:spMkLst>
            <pc:docMk/>
            <pc:sldMk cId="129066053" sldId="258"/>
            <ac:spMk id="13" creationId="{C189AA07-BFFC-44F5-92FB-39D196DC2659}"/>
          </ac:spMkLst>
        </pc:spChg>
        <pc:spChg chg="del mod">
          <ac:chgData name="Annemarie van Ooijen" userId="0141ffca-f5c2-4eca-8ab2-73a28c0858aa" providerId="ADAL" clId="{7141E5F6-ACB6-4D4D-A5A1-451AF14A9F09}" dt="2021-09-09T10:46:45.321" v="7499" actId="478"/>
          <ac:spMkLst>
            <pc:docMk/>
            <pc:sldMk cId="129066053" sldId="258"/>
            <ac:spMk id="15" creationId="{848F34CC-6A69-4506-B119-65F142927603}"/>
          </ac:spMkLst>
        </pc:spChg>
        <pc:spChg chg="del mod">
          <ac:chgData name="Annemarie van Ooijen" userId="0141ffca-f5c2-4eca-8ab2-73a28c0858aa" providerId="ADAL" clId="{7141E5F6-ACB6-4D4D-A5A1-451AF14A9F09}" dt="2021-09-09T10:46:48.491" v="7501" actId="478"/>
          <ac:spMkLst>
            <pc:docMk/>
            <pc:sldMk cId="129066053" sldId="258"/>
            <ac:spMk id="17" creationId="{BB6CA4E5-B6BF-43E9-BE4D-931A32045E45}"/>
          </ac:spMkLst>
        </pc:spChg>
        <pc:spChg chg="add mod">
          <ac:chgData name="Annemarie van Ooijen" userId="0141ffca-f5c2-4eca-8ab2-73a28c0858aa" providerId="ADAL" clId="{7141E5F6-ACB6-4D4D-A5A1-451AF14A9F09}" dt="2021-09-09T10:57:32.722" v="8204" actId="164"/>
          <ac:spMkLst>
            <pc:docMk/>
            <pc:sldMk cId="129066053" sldId="258"/>
            <ac:spMk id="18" creationId="{534F1205-9FF5-403D-BC88-8AF3A27BF1DA}"/>
          </ac:spMkLst>
        </pc:spChg>
        <pc:spChg chg="add mod">
          <ac:chgData name="Annemarie van Ooijen" userId="0141ffca-f5c2-4eca-8ab2-73a28c0858aa" providerId="ADAL" clId="{7141E5F6-ACB6-4D4D-A5A1-451AF14A9F09}" dt="2021-09-09T10:57:32.722" v="8204" actId="164"/>
          <ac:spMkLst>
            <pc:docMk/>
            <pc:sldMk cId="129066053" sldId="258"/>
            <ac:spMk id="19" creationId="{0CA512CA-6C5F-4FDA-83F7-E30106F9B709}"/>
          </ac:spMkLst>
        </pc:spChg>
        <pc:spChg chg="add mod">
          <ac:chgData name="Annemarie van Ooijen" userId="0141ffca-f5c2-4eca-8ab2-73a28c0858aa" providerId="ADAL" clId="{7141E5F6-ACB6-4D4D-A5A1-451AF14A9F09}" dt="2021-09-09T10:53:25.252" v="7828" actId="20577"/>
          <ac:spMkLst>
            <pc:docMk/>
            <pc:sldMk cId="129066053" sldId="258"/>
            <ac:spMk id="22" creationId="{C533707B-E1A8-4D0B-B02A-43478DBB121B}"/>
          </ac:spMkLst>
        </pc:spChg>
        <pc:spChg chg="add mod">
          <ac:chgData name="Annemarie van Ooijen" userId="0141ffca-f5c2-4eca-8ab2-73a28c0858aa" providerId="ADAL" clId="{7141E5F6-ACB6-4D4D-A5A1-451AF14A9F09}" dt="2021-09-09T10:55:32.628" v="7981" actId="164"/>
          <ac:spMkLst>
            <pc:docMk/>
            <pc:sldMk cId="129066053" sldId="258"/>
            <ac:spMk id="25" creationId="{B812B72A-8863-44E2-9E1A-D4542B0259F3}"/>
          </ac:spMkLst>
        </pc:spChg>
        <pc:spChg chg="del">
          <ac:chgData name="Annemarie van Ooijen" userId="0141ffca-f5c2-4eca-8ab2-73a28c0858aa" providerId="ADAL" clId="{7141E5F6-ACB6-4D4D-A5A1-451AF14A9F09}" dt="2021-09-03T12:14:37.478" v="390" actId="478"/>
          <ac:spMkLst>
            <pc:docMk/>
            <pc:sldMk cId="129066053" sldId="258"/>
            <ac:spMk id="27" creationId="{CAA0CED3-9786-408F-80C7-B0A2073C4CD9}"/>
          </ac:spMkLst>
        </pc:spChg>
        <pc:spChg chg="mod">
          <ac:chgData name="Annemarie van Ooijen" userId="0141ffca-f5c2-4eca-8ab2-73a28c0858aa" providerId="ADAL" clId="{7141E5F6-ACB6-4D4D-A5A1-451AF14A9F09}" dt="2021-09-09T10:47:15.727" v="7536" actId="1076"/>
          <ac:spMkLst>
            <pc:docMk/>
            <pc:sldMk cId="129066053" sldId="258"/>
            <ac:spMk id="28" creationId="{827D747E-68DC-4B9C-89D3-196C01E9537F}"/>
          </ac:spMkLst>
        </pc:spChg>
        <pc:spChg chg="mod">
          <ac:chgData name="Annemarie van Ooijen" userId="0141ffca-f5c2-4eca-8ab2-73a28c0858aa" providerId="ADAL" clId="{7141E5F6-ACB6-4D4D-A5A1-451AF14A9F09}" dt="2021-09-09T10:57:32.722" v="8204" actId="164"/>
          <ac:spMkLst>
            <pc:docMk/>
            <pc:sldMk cId="129066053" sldId="258"/>
            <ac:spMk id="30" creationId="{18D1BC99-4208-4EE3-978D-9C455DE3C647}"/>
          </ac:spMkLst>
        </pc:spChg>
        <pc:spChg chg="del mod">
          <ac:chgData name="Annemarie van Ooijen" userId="0141ffca-f5c2-4eca-8ab2-73a28c0858aa" providerId="ADAL" clId="{7141E5F6-ACB6-4D4D-A5A1-451AF14A9F09}" dt="2021-09-09T10:46:37.984" v="7495" actId="478"/>
          <ac:spMkLst>
            <pc:docMk/>
            <pc:sldMk cId="129066053" sldId="258"/>
            <ac:spMk id="31" creationId="{E961B8AA-EF71-45E2-B1FE-930C0508EA20}"/>
          </ac:spMkLst>
        </pc:spChg>
        <pc:spChg chg="mod">
          <ac:chgData name="Annemarie van Ooijen" userId="0141ffca-f5c2-4eca-8ab2-73a28c0858aa" providerId="ADAL" clId="{7141E5F6-ACB6-4D4D-A5A1-451AF14A9F09}" dt="2021-09-09T10:57:32.722" v="8204" actId="164"/>
          <ac:spMkLst>
            <pc:docMk/>
            <pc:sldMk cId="129066053" sldId="258"/>
            <ac:spMk id="32" creationId="{24BAF1C0-8339-4967-99AB-983D480FBACC}"/>
          </ac:spMkLst>
        </pc:spChg>
        <pc:spChg chg="mod">
          <ac:chgData name="Annemarie van Ooijen" userId="0141ffca-f5c2-4eca-8ab2-73a28c0858aa" providerId="ADAL" clId="{7141E5F6-ACB6-4D4D-A5A1-451AF14A9F09}" dt="2021-09-09T10:47:36.190" v="7565" actId="207"/>
          <ac:spMkLst>
            <pc:docMk/>
            <pc:sldMk cId="129066053" sldId="258"/>
            <ac:spMk id="33" creationId="{4F453A83-2C87-49F2-A18D-E77F26B996E7}"/>
          </ac:spMkLst>
        </pc:spChg>
        <pc:grpChg chg="add mod">
          <ac:chgData name="Annemarie van Ooijen" userId="0141ffca-f5c2-4eca-8ab2-73a28c0858aa" providerId="ADAL" clId="{7141E5F6-ACB6-4D4D-A5A1-451AF14A9F09}" dt="2021-09-09T10:57:41.922" v="8206" actId="1076"/>
          <ac:grpSpMkLst>
            <pc:docMk/>
            <pc:sldMk cId="129066053" sldId="258"/>
            <ac:grpSpMk id="3" creationId="{9B212896-B8D2-4645-A5B9-CBE8DA6976C5}"/>
          </ac:grpSpMkLst>
        </pc:grpChg>
        <pc:grpChg chg="add mod">
          <ac:chgData name="Annemarie van Ooijen" userId="0141ffca-f5c2-4eca-8ab2-73a28c0858aa" providerId="ADAL" clId="{7141E5F6-ACB6-4D4D-A5A1-451AF14A9F09}" dt="2021-09-09T10:57:36.864" v="8205" actId="1076"/>
          <ac:grpSpMkLst>
            <pc:docMk/>
            <pc:sldMk cId="129066053" sldId="258"/>
            <ac:grpSpMk id="6" creationId="{D74D069C-0873-487B-8CBE-2F700D49BF13}"/>
          </ac:grpSpMkLst>
        </pc:grpChg>
        <pc:picChg chg="del">
          <ac:chgData name="Annemarie van Ooijen" userId="0141ffca-f5c2-4eca-8ab2-73a28c0858aa" providerId="ADAL" clId="{7141E5F6-ACB6-4D4D-A5A1-451AF14A9F09}" dt="2021-09-03T12:14:46.375" v="391" actId="478"/>
          <ac:picMkLst>
            <pc:docMk/>
            <pc:sldMk cId="129066053" sldId="258"/>
            <ac:picMk id="19" creationId="{7FA6EE84-58D9-4296-955E-83673FC61235}"/>
          </ac:picMkLst>
        </pc:picChg>
        <pc:picChg chg="del mod">
          <ac:chgData name="Annemarie van Ooijen" userId="0141ffca-f5c2-4eca-8ab2-73a28c0858aa" providerId="ADAL" clId="{7141E5F6-ACB6-4D4D-A5A1-451AF14A9F09}" dt="2021-09-09T10:46:37.166" v="7494" actId="478"/>
          <ac:picMkLst>
            <pc:docMk/>
            <pc:sldMk cId="129066053" sldId="258"/>
            <ac:picMk id="21" creationId="{5D9B25F6-7F77-4FE8-899A-B9255C42DCE4}"/>
          </ac:picMkLst>
        </pc:picChg>
        <pc:picChg chg="del mod">
          <ac:chgData name="Annemarie van Ooijen" userId="0141ffca-f5c2-4eca-8ab2-73a28c0858aa" providerId="ADAL" clId="{7141E5F6-ACB6-4D4D-A5A1-451AF14A9F09}" dt="2021-09-09T10:46:39.557" v="7496" actId="478"/>
          <ac:picMkLst>
            <pc:docMk/>
            <pc:sldMk cId="129066053" sldId="258"/>
            <ac:picMk id="23" creationId="{8EEA4FC9-7D39-4EE1-86C1-CBF70521425C}"/>
          </ac:picMkLst>
        </pc:picChg>
        <pc:picChg chg="del">
          <ac:chgData name="Annemarie van Ooijen" userId="0141ffca-f5c2-4eca-8ab2-73a28c0858aa" providerId="ADAL" clId="{7141E5F6-ACB6-4D4D-A5A1-451AF14A9F09}" dt="2021-09-09T10:46:46.365" v="7500" actId="478"/>
          <ac:picMkLst>
            <pc:docMk/>
            <pc:sldMk cId="129066053" sldId="258"/>
            <ac:picMk id="24" creationId="{53F7B689-6A3F-4BD6-95CE-5990E6E1B9F3}"/>
          </ac:picMkLst>
        </pc:picChg>
        <pc:picChg chg="del mod">
          <ac:chgData name="Annemarie van Ooijen" userId="0141ffca-f5c2-4eca-8ab2-73a28c0858aa" providerId="ADAL" clId="{7141E5F6-ACB6-4D4D-A5A1-451AF14A9F09}" dt="2021-09-09T10:46:34.246" v="7492" actId="478"/>
          <ac:picMkLst>
            <pc:docMk/>
            <pc:sldMk cId="129066053" sldId="258"/>
            <ac:picMk id="26" creationId="{EC351EBA-21BC-4936-B232-FD8E673FE2B8}"/>
          </ac:picMkLst>
        </pc:picChg>
      </pc:sldChg>
      <pc:sldChg chg="addSp delSp modSp mod ord modNotesTx">
        <pc:chgData name="Annemarie van Ooijen" userId="0141ffca-f5c2-4eca-8ab2-73a28c0858aa" providerId="ADAL" clId="{7141E5F6-ACB6-4D4D-A5A1-451AF14A9F09}" dt="2021-09-09T18:43:26.918" v="12114" actId="1076"/>
        <pc:sldMkLst>
          <pc:docMk/>
          <pc:sldMk cId="543409959" sldId="259"/>
        </pc:sldMkLst>
        <pc:spChg chg="mod">
          <ac:chgData name="Annemarie van Ooijen" userId="0141ffca-f5c2-4eca-8ab2-73a28c0858aa" providerId="ADAL" clId="{7141E5F6-ACB6-4D4D-A5A1-451AF14A9F09}" dt="2021-09-09T15:04:29.577" v="10303" actId="1076"/>
          <ac:spMkLst>
            <pc:docMk/>
            <pc:sldMk cId="543409959" sldId="259"/>
            <ac:spMk id="4" creationId="{12879B82-BEA1-4277-8FEC-A2C53CE50FB3}"/>
          </ac:spMkLst>
        </pc:spChg>
        <pc:spChg chg="mod">
          <ac:chgData name="Annemarie van Ooijen" userId="0141ffca-f5c2-4eca-8ab2-73a28c0858aa" providerId="ADAL" clId="{7141E5F6-ACB6-4D4D-A5A1-451AF14A9F09}" dt="2021-09-09T15:15:27.954" v="10712" actId="1076"/>
          <ac:spMkLst>
            <pc:docMk/>
            <pc:sldMk cId="543409959" sldId="259"/>
            <ac:spMk id="5" creationId="{C867F1CD-59DD-4DA7-9EB1-FC86EBAE6C32}"/>
          </ac:spMkLst>
        </pc:spChg>
        <pc:spChg chg="mod">
          <ac:chgData name="Annemarie van Ooijen" userId="0141ffca-f5c2-4eca-8ab2-73a28c0858aa" providerId="ADAL" clId="{7141E5F6-ACB6-4D4D-A5A1-451AF14A9F09}" dt="2021-09-09T15:00:39.951" v="10122" actId="1076"/>
          <ac:spMkLst>
            <pc:docMk/>
            <pc:sldMk cId="543409959" sldId="259"/>
            <ac:spMk id="6" creationId="{5328BB13-781E-4983-84A8-C94B36FECD19}"/>
          </ac:spMkLst>
        </pc:spChg>
        <pc:spChg chg="mod">
          <ac:chgData name="Annemarie van Ooijen" userId="0141ffca-f5c2-4eca-8ab2-73a28c0858aa" providerId="ADAL" clId="{7141E5F6-ACB6-4D4D-A5A1-451AF14A9F09}" dt="2021-09-03T12:23:08.703" v="529" actId="20577"/>
          <ac:spMkLst>
            <pc:docMk/>
            <pc:sldMk cId="543409959" sldId="259"/>
            <ac:spMk id="9" creationId="{2827E671-4266-493F-A267-9E55AC35A505}"/>
          </ac:spMkLst>
        </pc:spChg>
        <pc:spChg chg="mod">
          <ac:chgData name="Annemarie van Ooijen" userId="0141ffca-f5c2-4eca-8ab2-73a28c0858aa" providerId="ADAL" clId="{7141E5F6-ACB6-4D4D-A5A1-451AF14A9F09}" dt="2021-09-09T15:15:23.180" v="10710" actId="1076"/>
          <ac:spMkLst>
            <pc:docMk/>
            <pc:sldMk cId="543409959" sldId="259"/>
            <ac:spMk id="10" creationId="{BBFBBD2E-C3AD-44D5-AE59-FDDF2AF74996}"/>
          </ac:spMkLst>
        </pc:spChg>
        <pc:spChg chg="mod">
          <ac:chgData name="Annemarie van Ooijen" userId="0141ffca-f5c2-4eca-8ab2-73a28c0858aa" providerId="ADAL" clId="{7141E5F6-ACB6-4D4D-A5A1-451AF14A9F09}" dt="2021-09-09T15:15:10.656" v="10706" actId="1076"/>
          <ac:spMkLst>
            <pc:docMk/>
            <pc:sldMk cId="543409959" sldId="259"/>
            <ac:spMk id="11" creationId="{20FB67B6-E307-4DE8-A18F-12AD05B1BBEF}"/>
          </ac:spMkLst>
        </pc:spChg>
        <pc:spChg chg="mod">
          <ac:chgData name="Annemarie van Ooijen" userId="0141ffca-f5c2-4eca-8ab2-73a28c0858aa" providerId="ADAL" clId="{7141E5F6-ACB6-4D4D-A5A1-451AF14A9F09}" dt="2021-09-09T15:14:16.664" v="10691" actId="1076"/>
          <ac:spMkLst>
            <pc:docMk/>
            <pc:sldMk cId="543409959" sldId="259"/>
            <ac:spMk id="12" creationId="{06A52066-E470-4B76-9D71-E8C76545F734}"/>
          </ac:spMkLst>
        </pc:spChg>
        <pc:spChg chg="del mod">
          <ac:chgData name="Annemarie van Ooijen" userId="0141ffca-f5c2-4eca-8ab2-73a28c0858aa" providerId="ADAL" clId="{7141E5F6-ACB6-4D4D-A5A1-451AF14A9F09}" dt="2021-09-03T12:32:15.678" v="710"/>
          <ac:spMkLst>
            <pc:docMk/>
            <pc:sldMk cId="543409959" sldId="259"/>
            <ac:spMk id="13" creationId="{5ED7843E-583A-4305-B6C6-23EBFF8C2138}"/>
          </ac:spMkLst>
        </pc:spChg>
        <pc:spChg chg="mod">
          <ac:chgData name="Annemarie van Ooijen" userId="0141ffca-f5c2-4eca-8ab2-73a28c0858aa" providerId="ADAL" clId="{7141E5F6-ACB6-4D4D-A5A1-451AF14A9F09}" dt="2021-09-09T15:26:26.711" v="10827" actId="1076"/>
          <ac:spMkLst>
            <pc:docMk/>
            <pc:sldMk cId="543409959" sldId="259"/>
            <ac:spMk id="14" creationId="{18F334BF-FFBD-47F4-B47D-88B82EE36893}"/>
          </ac:spMkLst>
        </pc:spChg>
        <pc:spChg chg="mod">
          <ac:chgData name="Annemarie van Ooijen" userId="0141ffca-f5c2-4eca-8ab2-73a28c0858aa" providerId="ADAL" clId="{7141E5F6-ACB6-4D4D-A5A1-451AF14A9F09}" dt="2021-09-09T15:15:01.600" v="10703" actId="1076"/>
          <ac:spMkLst>
            <pc:docMk/>
            <pc:sldMk cId="543409959" sldId="259"/>
            <ac:spMk id="27" creationId="{62CBE12F-C3A1-479F-8DE0-5F16352D05A7}"/>
          </ac:spMkLst>
        </pc:spChg>
        <pc:spChg chg="mod">
          <ac:chgData name="Annemarie van Ooijen" userId="0141ffca-f5c2-4eca-8ab2-73a28c0858aa" providerId="ADAL" clId="{7141E5F6-ACB6-4D4D-A5A1-451AF14A9F09}" dt="2021-09-09T15:14:12.455" v="10689" actId="1076"/>
          <ac:spMkLst>
            <pc:docMk/>
            <pc:sldMk cId="543409959" sldId="259"/>
            <ac:spMk id="28" creationId="{2B139A36-8DFD-438C-9FD4-E8E11C20ED96}"/>
          </ac:spMkLst>
        </pc:spChg>
        <pc:spChg chg="mod">
          <ac:chgData name="Annemarie van Ooijen" userId="0141ffca-f5c2-4eca-8ab2-73a28c0858aa" providerId="ADAL" clId="{7141E5F6-ACB6-4D4D-A5A1-451AF14A9F09}" dt="2021-09-09T15:15:07.412" v="10705" actId="1076"/>
          <ac:spMkLst>
            <pc:docMk/>
            <pc:sldMk cId="543409959" sldId="259"/>
            <ac:spMk id="29" creationId="{8486ED4B-4BA7-43F0-BCA4-427BC0047111}"/>
          </ac:spMkLst>
        </pc:spChg>
        <pc:spChg chg="mod">
          <ac:chgData name="Annemarie van Ooijen" userId="0141ffca-f5c2-4eca-8ab2-73a28c0858aa" providerId="ADAL" clId="{7141E5F6-ACB6-4D4D-A5A1-451AF14A9F09}" dt="2021-09-09T15:26:33.135" v="10829" actId="14100"/>
          <ac:spMkLst>
            <pc:docMk/>
            <pc:sldMk cId="543409959" sldId="259"/>
            <ac:spMk id="31" creationId="{887CFAF0-BE24-43E4-BC5B-3985D5A749DA}"/>
          </ac:spMkLst>
        </pc:spChg>
        <pc:spChg chg="mod">
          <ac:chgData name="Annemarie van Ooijen" userId="0141ffca-f5c2-4eca-8ab2-73a28c0858aa" providerId="ADAL" clId="{7141E5F6-ACB6-4D4D-A5A1-451AF14A9F09}" dt="2021-09-09T15:13:18.440" v="10660" actId="14100"/>
          <ac:spMkLst>
            <pc:docMk/>
            <pc:sldMk cId="543409959" sldId="259"/>
            <ac:spMk id="33" creationId="{AA30D78C-BE10-43C8-9462-EDAF8E4C954A}"/>
          </ac:spMkLst>
        </pc:spChg>
        <pc:spChg chg="mod">
          <ac:chgData name="Annemarie van Ooijen" userId="0141ffca-f5c2-4eca-8ab2-73a28c0858aa" providerId="ADAL" clId="{7141E5F6-ACB6-4D4D-A5A1-451AF14A9F09}" dt="2021-09-03T12:33:49.381" v="790" actId="20577"/>
          <ac:spMkLst>
            <pc:docMk/>
            <pc:sldMk cId="543409959" sldId="259"/>
            <ac:spMk id="35" creationId="{C9ECB3F3-E911-4F6F-830F-0692E2AE527E}"/>
          </ac:spMkLst>
        </pc:spChg>
        <pc:spChg chg="mod">
          <ac:chgData name="Annemarie van Ooijen" userId="0141ffca-f5c2-4eca-8ab2-73a28c0858aa" providerId="ADAL" clId="{7141E5F6-ACB6-4D4D-A5A1-451AF14A9F09}" dt="2021-09-09T18:41:53.562" v="12090" actId="14100"/>
          <ac:spMkLst>
            <pc:docMk/>
            <pc:sldMk cId="543409959" sldId="259"/>
            <ac:spMk id="39" creationId="{95BB7425-C052-4C83-935E-DB40A72FABD1}"/>
          </ac:spMkLst>
        </pc:spChg>
        <pc:spChg chg="mod">
          <ac:chgData name="Annemarie van Ooijen" userId="0141ffca-f5c2-4eca-8ab2-73a28c0858aa" providerId="ADAL" clId="{7141E5F6-ACB6-4D4D-A5A1-451AF14A9F09}" dt="2021-09-09T18:41:50.876" v="12089" actId="1076"/>
          <ac:spMkLst>
            <pc:docMk/>
            <pc:sldMk cId="543409959" sldId="259"/>
            <ac:spMk id="42" creationId="{C5CD2A1C-F433-44A0-ABFC-89188B5031D4}"/>
          </ac:spMkLst>
        </pc:spChg>
        <pc:spChg chg="add mod">
          <ac:chgData name="Annemarie van Ooijen" userId="0141ffca-f5c2-4eca-8ab2-73a28c0858aa" providerId="ADAL" clId="{7141E5F6-ACB6-4D4D-A5A1-451AF14A9F09}" dt="2021-09-09T15:04:50.620" v="10304" actId="207"/>
          <ac:spMkLst>
            <pc:docMk/>
            <pc:sldMk cId="543409959" sldId="259"/>
            <ac:spMk id="47" creationId="{04350C1A-4C5C-42CA-B280-2DDD3CD8AA39}"/>
          </ac:spMkLst>
        </pc:spChg>
        <pc:spChg chg="add mod">
          <ac:chgData name="Annemarie van Ooijen" userId="0141ffca-f5c2-4eca-8ab2-73a28c0858aa" providerId="ADAL" clId="{7141E5F6-ACB6-4D4D-A5A1-451AF14A9F09}" dt="2021-09-09T15:15:13.764" v="10707" actId="1076"/>
          <ac:spMkLst>
            <pc:docMk/>
            <pc:sldMk cId="543409959" sldId="259"/>
            <ac:spMk id="48" creationId="{1BBD9322-582E-4DCE-9F36-A79DAB4575C8}"/>
          </ac:spMkLst>
        </pc:spChg>
        <pc:spChg chg="add mod">
          <ac:chgData name="Annemarie van Ooijen" userId="0141ffca-f5c2-4eca-8ab2-73a28c0858aa" providerId="ADAL" clId="{7141E5F6-ACB6-4D4D-A5A1-451AF14A9F09}" dt="2021-09-09T18:43:21.721" v="12113" actId="1076"/>
          <ac:spMkLst>
            <pc:docMk/>
            <pc:sldMk cId="543409959" sldId="259"/>
            <ac:spMk id="51" creationId="{0E7CF4AF-E921-4CF0-B43E-5B9400A931C1}"/>
          </ac:spMkLst>
        </pc:spChg>
        <pc:spChg chg="add mod">
          <ac:chgData name="Annemarie van Ooijen" userId="0141ffca-f5c2-4eca-8ab2-73a28c0858aa" providerId="ADAL" clId="{7141E5F6-ACB6-4D4D-A5A1-451AF14A9F09}" dt="2021-09-09T18:43:26.918" v="12114" actId="1076"/>
          <ac:spMkLst>
            <pc:docMk/>
            <pc:sldMk cId="543409959" sldId="259"/>
            <ac:spMk id="52" creationId="{889A44DF-0DD7-44BE-859B-4DFA34A389EA}"/>
          </ac:spMkLst>
        </pc:spChg>
        <pc:picChg chg="mod">
          <ac:chgData name="Annemarie van Ooijen" userId="0141ffca-f5c2-4eca-8ab2-73a28c0858aa" providerId="ADAL" clId="{7141E5F6-ACB6-4D4D-A5A1-451AF14A9F09}" dt="2021-09-09T15:27:51.519" v="10896" actId="1076"/>
          <ac:picMkLst>
            <pc:docMk/>
            <pc:sldMk cId="543409959" sldId="259"/>
            <ac:picMk id="8" creationId="{8683DD0B-0D92-4201-8E39-9A63F1F0D138}"/>
          </ac:picMkLst>
        </pc:picChg>
        <pc:picChg chg="mod">
          <ac:chgData name="Annemarie van Ooijen" userId="0141ffca-f5c2-4eca-8ab2-73a28c0858aa" providerId="ADAL" clId="{7141E5F6-ACB6-4D4D-A5A1-451AF14A9F09}" dt="2021-09-09T15:15:24.162" v="10711" actId="1076"/>
          <ac:picMkLst>
            <pc:docMk/>
            <pc:sldMk cId="543409959" sldId="259"/>
            <ac:picMk id="18" creationId="{BB16A4FA-0133-4F0E-9DB2-599C436232DD}"/>
          </ac:picMkLst>
        </pc:picChg>
        <pc:picChg chg="mod">
          <ac:chgData name="Annemarie van Ooijen" userId="0141ffca-f5c2-4eca-8ab2-73a28c0858aa" providerId="ADAL" clId="{7141E5F6-ACB6-4D4D-A5A1-451AF14A9F09}" dt="2021-09-09T15:26:29.417" v="10828" actId="1076"/>
          <ac:picMkLst>
            <pc:docMk/>
            <pc:sldMk cId="543409959" sldId="259"/>
            <ac:picMk id="20" creationId="{90E57570-7418-4A08-B21C-527F134269FD}"/>
          </ac:picMkLst>
        </pc:picChg>
        <pc:picChg chg="mod">
          <ac:chgData name="Annemarie van Ooijen" userId="0141ffca-f5c2-4eca-8ab2-73a28c0858aa" providerId="ADAL" clId="{7141E5F6-ACB6-4D4D-A5A1-451AF14A9F09}" dt="2021-09-09T15:15:04.859" v="10704" actId="1076"/>
          <ac:picMkLst>
            <pc:docMk/>
            <pc:sldMk cId="543409959" sldId="259"/>
            <ac:picMk id="22" creationId="{5710BC46-024F-463B-89C2-98508CE53417}"/>
          </ac:picMkLst>
        </pc:picChg>
        <pc:picChg chg="mod">
          <ac:chgData name="Annemarie van Ooijen" userId="0141ffca-f5c2-4eca-8ab2-73a28c0858aa" providerId="ADAL" clId="{7141E5F6-ACB6-4D4D-A5A1-451AF14A9F09}" dt="2021-09-09T15:14:13.705" v="10690" actId="1076"/>
          <ac:picMkLst>
            <pc:docMk/>
            <pc:sldMk cId="543409959" sldId="259"/>
            <ac:picMk id="24" creationId="{E156F42F-A557-4C93-AB91-6767C2494FE5}"/>
          </ac:picMkLst>
        </pc:picChg>
        <pc:picChg chg="mod">
          <ac:chgData name="Annemarie van Ooijen" userId="0141ffca-f5c2-4eca-8ab2-73a28c0858aa" providerId="ADAL" clId="{7141E5F6-ACB6-4D4D-A5A1-451AF14A9F09}" dt="2021-09-09T15:13:27.439" v="10663" actId="1076"/>
          <ac:picMkLst>
            <pc:docMk/>
            <pc:sldMk cId="543409959" sldId="259"/>
            <ac:picMk id="26" creationId="{3663654F-93F8-4854-85D8-C96BA23C307F}"/>
          </ac:picMkLst>
        </pc:picChg>
        <pc:picChg chg="mod">
          <ac:chgData name="Annemarie van Ooijen" userId="0141ffca-f5c2-4eca-8ab2-73a28c0858aa" providerId="ADAL" clId="{7141E5F6-ACB6-4D4D-A5A1-451AF14A9F09}" dt="2021-09-09T15:13:55.301" v="10684" actId="1076"/>
          <ac:picMkLst>
            <pc:docMk/>
            <pc:sldMk cId="543409959" sldId="259"/>
            <ac:picMk id="34" creationId="{2BDF8A64-9D37-4EC4-A180-26C5515EFCF7}"/>
          </ac:picMkLst>
        </pc:picChg>
        <pc:picChg chg="add mod">
          <ac:chgData name="Annemarie van Ooijen" userId="0141ffca-f5c2-4eca-8ab2-73a28c0858aa" providerId="ADAL" clId="{7141E5F6-ACB6-4D4D-A5A1-451AF14A9F09}" dt="2021-09-09T12:08:07.753" v="9116"/>
          <ac:picMkLst>
            <pc:docMk/>
            <pc:sldMk cId="543409959" sldId="259"/>
            <ac:picMk id="37" creationId="{16040161-9D7D-4C51-B701-BBC3B717FD9D}"/>
          </ac:picMkLst>
        </pc:picChg>
        <pc:picChg chg="mod">
          <ac:chgData name="Annemarie van Ooijen" userId="0141ffca-f5c2-4eca-8ab2-73a28c0858aa" providerId="ADAL" clId="{7141E5F6-ACB6-4D4D-A5A1-451AF14A9F09}" dt="2021-09-09T15:13:24.999" v="10662" actId="1076"/>
          <ac:picMkLst>
            <pc:docMk/>
            <pc:sldMk cId="543409959" sldId="259"/>
            <ac:picMk id="43" creationId="{C83860EC-4503-428C-B233-AA90CB348236}"/>
          </ac:picMkLst>
        </pc:picChg>
        <pc:picChg chg="add del mod">
          <ac:chgData name="Annemarie van Ooijen" userId="0141ffca-f5c2-4eca-8ab2-73a28c0858aa" providerId="ADAL" clId="{7141E5F6-ACB6-4D4D-A5A1-451AF14A9F09}" dt="2021-09-09T15:14:41.130" v="10698" actId="478"/>
          <ac:picMkLst>
            <pc:docMk/>
            <pc:sldMk cId="543409959" sldId="259"/>
            <ac:picMk id="49" creationId="{B5D1387A-AE16-45D3-B7EB-9C4C4EAB68A6}"/>
          </ac:picMkLst>
        </pc:picChg>
        <pc:picChg chg="add mod">
          <ac:chgData name="Annemarie van Ooijen" userId="0141ffca-f5c2-4eca-8ab2-73a28c0858aa" providerId="ADAL" clId="{7141E5F6-ACB6-4D4D-A5A1-451AF14A9F09}" dt="2021-09-09T15:15:19.519" v="10709" actId="1076"/>
          <ac:picMkLst>
            <pc:docMk/>
            <pc:sldMk cId="543409959" sldId="259"/>
            <ac:picMk id="50" creationId="{F2A4E83C-56D2-461D-83B0-C95D6F1488ED}"/>
          </ac:picMkLst>
        </pc:picChg>
        <pc:picChg chg="add del mod">
          <ac:chgData name="Annemarie van Ooijen" userId="0141ffca-f5c2-4eca-8ab2-73a28c0858aa" providerId="ADAL" clId="{7141E5F6-ACB6-4D4D-A5A1-451AF14A9F09}" dt="2021-09-09T15:27:24.196" v="10889" actId="478"/>
          <ac:picMkLst>
            <pc:docMk/>
            <pc:sldMk cId="543409959" sldId="259"/>
            <ac:picMk id="53" creationId="{F713B5C4-6FCC-4C03-B23B-BF18F885A102}"/>
          </ac:picMkLst>
        </pc:picChg>
        <pc:picChg chg="add mod">
          <ac:chgData name="Annemarie van Ooijen" userId="0141ffca-f5c2-4eca-8ab2-73a28c0858aa" providerId="ADAL" clId="{7141E5F6-ACB6-4D4D-A5A1-451AF14A9F09}" dt="2021-09-09T15:27:33.566" v="10891" actId="1076"/>
          <ac:picMkLst>
            <pc:docMk/>
            <pc:sldMk cId="543409959" sldId="259"/>
            <ac:picMk id="54" creationId="{A7F907B1-4C61-4945-A8AD-7BC3CA9871E6}"/>
          </ac:picMkLst>
        </pc:picChg>
      </pc:sldChg>
      <pc:sldChg chg="addSp delSp modSp mod ord modNotesTx">
        <pc:chgData name="Annemarie van Ooijen" userId="0141ffca-f5c2-4eca-8ab2-73a28c0858aa" providerId="ADAL" clId="{7141E5F6-ACB6-4D4D-A5A1-451AF14A9F09}" dt="2021-09-09T12:18:19.939" v="9286" actId="255"/>
        <pc:sldMkLst>
          <pc:docMk/>
          <pc:sldMk cId="1996582307" sldId="264"/>
        </pc:sldMkLst>
        <pc:spChg chg="mod">
          <ac:chgData name="Annemarie van Ooijen" userId="0141ffca-f5c2-4eca-8ab2-73a28c0858aa" providerId="ADAL" clId="{7141E5F6-ACB6-4D4D-A5A1-451AF14A9F09}" dt="2021-09-08T09:21:11.443" v="2494" actId="20577"/>
          <ac:spMkLst>
            <pc:docMk/>
            <pc:sldMk cId="1996582307" sldId="264"/>
            <ac:spMk id="5" creationId="{8E5DEEF3-D141-4A96-9589-5E271D69A178}"/>
          </ac:spMkLst>
        </pc:spChg>
        <pc:spChg chg="mod">
          <ac:chgData name="Annemarie van Ooijen" userId="0141ffca-f5c2-4eca-8ab2-73a28c0858aa" providerId="ADAL" clId="{7141E5F6-ACB6-4D4D-A5A1-451AF14A9F09}" dt="2021-09-08T09:36:34.349" v="2928" actId="14100"/>
          <ac:spMkLst>
            <pc:docMk/>
            <pc:sldMk cId="1996582307" sldId="264"/>
            <ac:spMk id="24" creationId="{EDB0F6FE-7EB7-4A91-BA9C-DAE3BDAB42C2}"/>
          </ac:spMkLst>
        </pc:spChg>
        <pc:spChg chg="mod">
          <ac:chgData name="Annemarie van Ooijen" userId="0141ffca-f5c2-4eca-8ab2-73a28c0858aa" providerId="ADAL" clId="{7141E5F6-ACB6-4D4D-A5A1-451AF14A9F09}" dt="2021-09-09T12:18:19.939" v="9286" actId="255"/>
          <ac:spMkLst>
            <pc:docMk/>
            <pc:sldMk cId="1996582307" sldId="264"/>
            <ac:spMk id="27" creationId="{CAA0CED3-9786-408F-80C7-B0A2073C4CD9}"/>
          </ac:spMkLst>
        </pc:spChg>
        <pc:picChg chg="add mod">
          <ac:chgData name="Annemarie van Ooijen" userId="0141ffca-f5c2-4eca-8ab2-73a28c0858aa" providerId="ADAL" clId="{7141E5F6-ACB6-4D4D-A5A1-451AF14A9F09}" dt="2021-09-08T09:36:09.761" v="2925" actId="1076"/>
          <ac:picMkLst>
            <pc:docMk/>
            <pc:sldMk cId="1996582307" sldId="264"/>
            <ac:picMk id="3" creationId="{1FEEF98D-A06F-4624-B5E1-3FC6EDE36601}"/>
          </ac:picMkLst>
        </pc:picChg>
        <pc:picChg chg="del">
          <ac:chgData name="Annemarie van Ooijen" userId="0141ffca-f5c2-4eca-8ab2-73a28c0858aa" providerId="ADAL" clId="{7141E5F6-ACB6-4D4D-A5A1-451AF14A9F09}" dt="2021-09-08T09:27:28.324" v="2696" actId="478"/>
          <ac:picMkLst>
            <pc:docMk/>
            <pc:sldMk cId="1996582307" sldId="264"/>
            <ac:picMk id="22" creationId="{6CDC568C-B559-4B91-8BF2-E2D073693374}"/>
          </ac:picMkLst>
        </pc:picChg>
      </pc:sldChg>
      <pc:sldChg chg="addSp delSp modSp del mod ord setBg modAnim modNotesTx">
        <pc:chgData name="Annemarie van Ooijen" userId="0141ffca-f5c2-4eca-8ab2-73a28c0858aa" providerId="ADAL" clId="{7141E5F6-ACB6-4D4D-A5A1-451AF14A9F09}" dt="2021-09-08T08:05:06" v="1707" actId="47"/>
        <pc:sldMkLst>
          <pc:docMk/>
          <pc:sldMk cId="2041516286" sldId="265"/>
        </pc:sldMkLst>
        <pc:spChg chg="mod">
          <ac:chgData name="Annemarie van Ooijen" userId="0141ffca-f5c2-4eca-8ab2-73a28c0858aa" providerId="ADAL" clId="{7141E5F6-ACB6-4D4D-A5A1-451AF14A9F09}" dt="2021-09-03T12:46:14.147" v="1008" actId="20577"/>
          <ac:spMkLst>
            <pc:docMk/>
            <pc:sldMk cId="2041516286" sldId="265"/>
            <ac:spMk id="5" creationId="{8E5DEEF3-D141-4A96-9589-5E271D69A178}"/>
          </ac:spMkLst>
        </pc:spChg>
        <pc:spChg chg="del">
          <ac:chgData name="Annemarie van Ooijen" userId="0141ffca-f5c2-4eca-8ab2-73a28c0858aa" providerId="ADAL" clId="{7141E5F6-ACB6-4D4D-A5A1-451AF14A9F09}" dt="2021-09-03T12:43:46.486" v="970" actId="478"/>
          <ac:spMkLst>
            <pc:docMk/>
            <pc:sldMk cId="2041516286" sldId="265"/>
            <ac:spMk id="6" creationId="{270C6261-DEB1-414A-B923-AD50B12CF734}"/>
          </ac:spMkLst>
        </pc:spChg>
        <pc:spChg chg="del">
          <ac:chgData name="Annemarie van Ooijen" userId="0141ffca-f5c2-4eca-8ab2-73a28c0858aa" providerId="ADAL" clId="{7141E5F6-ACB6-4D4D-A5A1-451AF14A9F09}" dt="2021-09-03T12:43:44.996" v="969" actId="478"/>
          <ac:spMkLst>
            <pc:docMk/>
            <pc:sldMk cId="2041516286" sldId="265"/>
            <ac:spMk id="7" creationId="{86DB74E1-A54B-497C-B07E-1FBE4A07A6A4}"/>
          </ac:spMkLst>
        </pc:spChg>
        <pc:spChg chg="add">
          <ac:chgData name="Annemarie van Ooijen" userId="0141ffca-f5c2-4eca-8ab2-73a28c0858aa" providerId="ADAL" clId="{7141E5F6-ACB6-4D4D-A5A1-451AF14A9F09}" dt="2021-09-03T12:46:04.354" v="985" actId="26606"/>
          <ac:spMkLst>
            <pc:docMk/>
            <pc:sldMk cId="2041516286" sldId="265"/>
            <ac:spMk id="8" creationId="{C83F9D7D-8B7D-49DF-AA94-0A9A8D671027}"/>
          </ac:spMkLst>
        </pc:spChg>
        <pc:spChg chg="add">
          <ac:chgData name="Annemarie van Ooijen" userId="0141ffca-f5c2-4eca-8ab2-73a28c0858aa" providerId="ADAL" clId="{7141E5F6-ACB6-4D4D-A5A1-451AF14A9F09}" dt="2021-09-03T12:46:04.354" v="985" actId="26606"/>
          <ac:spMkLst>
            <pc:docMk/>
            <pc:sldMk cId="2041516286" sldId="265"/>
            <ac:spMk id="9" creationId="{5707F116-8EC0-4822-9067-186AC8C96EB8}"/>
          </ac:spMkLst>
        </pc:spChg>
        <pc:spChg chg="del">
          <ac:chgData name="Annemarie van Ooijen" userId="0141ffca-f5c2-4eca-8ab2-73a28c0858aa" providerId="ADAL" clId="{7141E5F6-ACB6-4D4D-A5A1-451AF14A9F09}" dt="2021-09-03T12:43:53.226" v="976" actId="478"/>
          <ac:spMkLst>
            <pc:docMk/>
            <pc:sldMk cId="2041516286" sldId="265"/>
            <ac:spMk id="10" creationId="{222F20D2-7895-4932-8AEB-008E8E2D97C8}"/>
          </ac:spMkLst>
        </pc:spChg>
        <pc:spChg chg="del">
          <ac:chgData name="Annemarie van Ooijen" userId="0141ffca-f5c2-4eca-8ab2-73a28c0858aa" providerId="ADAL" clId="{7141E5F6-ACB6-4D4D-A5A1-451AF14A9F09}" dt="2021-09-03T12:43:52.605" v="975" actId="478"/>
          <ac:spMkLst>
            <pc:docMk/>
            <pc:sldMk cId="2041516286" sldId="265"/>
            <ac:spMk id="11" creationId="{FDF76E38-DFB9-4B5E-936F-57AE2418C1A1}"/>
          </ac:spMkLst>
        </pc:spChg>
        <pc:spChg chg="del mod">
          <ac:chgData name="Annemarie van Ooijen" userId="0141ffca-f5c2-4eca-8ab2-73a28c0858aa" providerId="ADAL" clId="{7141E5F6-ACB6-4D4D-A5A1-451AF14A9F09}" dt="2021-09-03T12:43:56.236" v="979" actId="478"/>
          <ac:spMkLst>
            <pc:docMk/>
            <pc:sldMk cId="2041516286" sldId="265"/>
            <ac:spMk id="12" creationId="{C1B33CA9-2467-4C63-9207-3644BA4047C6}"/>
          </ac:spMkLst>
        </pc:spChg>
        <pc:spChg chg="del">
          <ac:chgData name="Annemarie van Ooijen" userId="0141ffca-f5c2-4eca-8ab2-73a28c0858aa" providerId="ADAL" clId="{7141E5F6-ACB6-4D4D-A5A1-451AF14A9F09}" dt="2021-09-03T12:43:54.427" v="977" actId="478"/>
          <ac:spMkLst>
            <pc:docMk/>
            <pc:sldMk cId="2041516286" sldId="265"/>
            <ac:spMk id="13" creationId="{633F4AC8-00FD-4329-9565-1A2F9C988481}"/>
          </ac:spMkLst>
        </pc:spChg>
        <pc:spChg chg="del">
          <ac:chgData name="Annemarie van Ooijen" userId="0141ffca-f5c2-4eca-8ab2-73a28c0858aa" providerId="ADAL" clId="{7141E5F6-ACB6-4D4D-A5A1-451AF14A9F09}" dt="2021-09-03T12:43:49.536" v="972" actId="478"/>
          <ac:spMkLst>
            <pc:docMk/>
            <pc:sldMk cId="2041516286" sldId="265"/>
            <ac:spMk id="14" creationId="{3FBD74B7-4D1C-4819-84F5-3E919531F1CB}"/>
          </ac:spMkLst>
        </pc:spChg>
        <pc:spChg chg="del">
          <ac:chgData name="Annemarie van Ooijen" userId="0141ffca-f5c2-4eca-8ab2-73a28c0858aa" providerId="ADAL" clId="{7141E5F6-ACB6-4D4D-A5A1-451AF14A9F09}" dt="2021-09-03T12:43:48.137" v="971" actId="478"/>
          <ac:spMkLst>
            <pc:docMk/>
            <pc:sldMk cId="2041516286" sldId="265"/>
            <ac:spMk id="15" creationId="{0C4603DF-109C-45A5-8ADD-15C3D957E3A4}"/>
          </ac:spMkLst>
        </pc:spChg>
        <pc:spChg chg="del">
          <ac:chgData name="Annemarie van Ooijen" userId="0141ffca-f5c2-4eca-8ab2-73a28c0858aa" providerId="ADAL" clId="{7141E5F6-ACB6-4D4D-A5A1-451AF14A9F09}" dt="2021-09-03T12:43:51.445" v="974" actId="478"/>
          <ac:spMkLst>
            <pc:docMk/>
            <pc:sldMk cId="2041516286" sldId="265"/>
            <ac:spMk id="16" creationId="{CDD3A39E-CA22-4B38-ACC7-FE5B012B18A6}"/>
          </ac:spMkLst>
        </pc:spChg>
        <pc:spChg chg="del">
          <ac:chgData name="Annemarie van Ooijen" userId="0141ffca-f5c2-4eca-8ab2-73a28c0858aa" providerId="ADAL" clId="{7141E5F6-ACB6-4D4D-A5A1-451AF14A9F09}" dt="2021-09-03T12:43:50.735" v="973" actId="478"/>
          <ac:spMkLst>
            <pc:docMk/>
            <pc:sldMk cId="2041516286" sldId="265"/>
            <ac:spMk id="17" creationId="{97454B11-6A5D-40AE-8994-3672032229D2}"/>
          </ac:spMkLst>
        </pc:spChg>
        <pc:spChg chg="add">
          <ac:chgData name="Annemarie van Ooijen" userId="0141ffca-f5c2-4eca-8ab2-73a28c0858aa" providerId="ADAL" clId="{7141E5F6-ACB6-4D4D-A5A1-451AF14A9F09}" dt="2021-09-03T12:46:04.354" v="985" actId="26606"/>
          <ac:spMkLst>
            <pc:docMk/>
            <pc:sldMk cId="2041516286" sldId="265"/>
            <ac:spMk id="19" creationId="{49F1A7E4-819D-4D21-8E8B-32671A9F9853}"/>
          </ac:spMkLst>
        </pc:spChg>
        <pc:spChg chg="add">
          <ac:chgData name="Annemarie van Ooijen" userId="0141ffca-f5c2-4eca-8ab2-73a28c0858aa" providerId="ADAL" clId="{7141E5F6-ACB6-4D4D-A5A1-451AF14A9F09}" dt="2021-09-03T12:46:04.354" v="985" actId="26606"/>
          <ac:spMkLst>
            <pc:docMk/>
            <pc:sldMk cId="2041516286" sldId="265"/>
            <ac:spMk id="20" creationId="{52329D9A-3D48-4B69-939D-2A480F14786F}"/>
          </ac:spMkLst>
        </pc:spChg>
        <pc:spChg chg="add">
          <ac:chgData name="Annemarie van Ooijen" userId="0141ffca-f5c2-4eca-8ab2-73a28c0858aa" providerId="ADAL" clId="{7141E5F6-ACB6-4D4D-A5A1-451AF14A9F09}" dt="2021-09-03T12:46:04.354" v="985" actId="26606"/>
          <ac:spMkLst>
            <pc:docMk/>
            <pc:sldMk cId="2041516286" sldId="265"/>
            <ac:spMk id="21" creationId="{6D6E3EFD-925A-40CD-8E14-FDD4E6DDC686}"/>
          </ac:spMkLst>
        </pc:spChg>
        <pc:spChg chg="add">
          <ac:chgData name="Annemarie van Ooijen" userId="0141ffca-f5c2-4eca-8ab2-73a28c0858aa" providerId="ADAL" clId="{7141E5F6-ACB6-4D4D-A5A1-451AF14A9F09}" dt="2021-09-03T12:46:04.354" v="985" actId="26606"/>
          <ac:spMkLst>
            <pc:docMk/>
            <pc:sldMk cId="2041516286" sldId="265"/>
            <ac:spMk id="22" creationId="{2D5CC4CB-7B78-480A-A0AE-A8A35C08E190}"/>
          </ac:spMkLst>
        </pc:spChg>
        <pc:spChg chg="add">
          <ac:chgData name="Annemarie van Ooijen" userId="0141ffca-f5c2-4eca-8ab2-73a28c0858aa" providerId="ADAL" clId="{7141E5F6-ACB6-4D4D-A5A1-451AF14A9F09}" dt="2021-09-03T12:46:04.354" v="985" actId="26606"/>
          <ac:spMkLst>
            <pc:docMk/>
            <pc:sldMk cId="2041516286" sldId="265"/>
            <ac:spMk id="23" creationId="{3A91C067-F707-44D1-A9C2-9913E6ADC689}"/>
          </ac:spMkLst>
        </pc:spChg>
        <pc:spChg chg="add">
          <ac:chgData name="Annemarie van Ooijen" userId="0141ffca-f5c2-4eca-8ab2-73a28c0858aa" providerId="ADAL" clId="{7141E5F6-ACB6-4D4D-A5A1-451AF14A9F09}" dt="2021-09-03T12:46:04.354" v="985" actId="26606"/>
          <ac:spMkLst>
            <pc:docMk/>
            <pc:sldMk cId="2041516286" sldId="265"/>
            <ac:spMk id="24" creationId="{DC580C66-5435-4F00-873E-679D3D5049C0}"/>
          </ac:spMkLst>
        </pc:spChg>
        <pc:spChg chg="add">
          <ac:chgData name="Annemarie van Ooijen" userId="0141ffca-f5c2-4eca-8ab2-73a28c0858aa" providerId="ADAL" clId="{7141E5F6-ACB6-4D4D-A5A1-451AF14A9F09}" dt="2021-09-03T12:46:04.354" v="985" actId="26606"/>
          <ac:spMkLst>
            <pc:docMk/>
            <pc:sldMk cId="2041516286" sldId="265"/>
            <ac:spMk id="26" creationId="{B4AFD177-1A38-4FAE-87D4-840AE22C861C}"/>
          </ac:spMkLst>
        </pc:spChg>
        <pc:picChg chg="add mod">
          <ac:chgData name="Annemarie van Ooijen" userId="0141ffca-f5c2-4eca-8ab2-73a28c0858aa" providerId="ADAL" clId="{7141E5F6-ACB6-4D4D-A5A1-451AF14A9F09}" dt="2021-09-03T12:46:30.634" v="1009" actId="14100"/>
          <ac:picMkLst>
            <pc:docMk/>
            <pc:sldMk cId="2041516286" sldId="265"/>
            <ac:picMk id="2" creationId="{0C64E155-D949-476D-87F5-C7102DB813E4}"/>
          </ac:picMkLst>
        </pc:picChg>
        <pc:picChg chg="ord">
          <ac:chgData name="Annemarie van Ooijen" userId="0141ffca-f5c2-4eca-8ab2-73a28c0858aa" providerId="ADAL" clId="{7141E5F6-ACB6-4D4D-A5A1-451AF14A9F09}" dt="2021-09-03T12:46:04.354" v="985" actId="26606"/>
          <ac:picMkLst>
            <pc:docMk/>
            <pc:sldMk cId="2041516286" sldId="265"/>
            <ac:picMk id="4" creationId="{5119B1ED-AE06-4E24-8D7D-7035A818D87F}"/>
          </ac:picMkLst>
        </pc:picChg>
        <pc:picChg chg="del">
          <ac:chgData name="Annemarie van Ooijen" userId="0141ffca-f5c2-4eca-8ab2-73a28c0858aa" providerId="ADAL" clId="{7141E5F6-ACB6-4D4D-A5A1-451AF14A9F09}" dt="2021-09-03T12:43:57.456" v="980" actId="478"/>
          <ac:picMkLst>
            <pc:docMk/>
            <pc:sldMk cId="2041516286" sldId="265"/>
            <ac:picMk id="18" creationId="{7FD3BBD1-5626-4A02-940B-A48A6B6CCA71}"/>
          </ac:picMkLst>
        </pc:picChg>
      </pc:sldChg>
      <pc:sldChg chg="modSp add del mod setBg">
        <pc:chgData name="Annemarie van Ooijen" userId="0141ffca-f5c2-4eca-8ab2-73a28c0858aa" providerId="ADAL" clId="{7141E5F6-ACB6-4D4D-A5A1-451AF14A9F09}" dt="2021-09-03T13:04:52.724" v="1237" actId="47"/>
        <pc:sldMkLst>
          <pc:docMk/>
          <pc:sldMk cId="337194556" sldId="266"/>
        </pc:sldMkLst>
        <pc:spChg chg="mod">
          <ac:chgData name="Annemarie van Ooijen" userId="0141ffca-f5c2-4eca-8ab2-73a28c0858aa" providerId="ADAL" clId="{7141E5F6-ACB6-4D4D-A5A1-451AF14A9F09}" dt="2021-09-03T13:00:11.703" v="1038" actId="207"/>
          <ac:spMkLst>
            <pc:docMk/>
            <pc:sldMk cId="337194556" sldId="266"/>
            <ac:spMk id="5" creationId="{8E5DEEF3-D141-4A96-9589-5E271D69A178}"/>
          </ac:spMkLst>
        </pc:spChg>
      </pc:sldChg>
      <pc:sldChg chg="del">
        <pc:chgData name="Annemarie van Ooijen" userId="0141ffca-f5c2-4eca-8ab2-73a28c0858aa" providerId="ADAL" clId="{7141E5F6-ACB6-4D4D-A5A1-451AF14A9F09}" dt="2021-09-03T12:22:18.063" v="474" actId="47"/>
        <pc:sldMkLst>
          <pc:docMk/>
          <pc:sldMk cId="2685929243" sldId="266"/>
        </pc:sldMkLst>
      </pc:sldChg>
      <pc:sldChg chg="addSp delSp modSp add del mod ord setBg">
        <pc:chgData name="Annemarie van Ooijen" userId="0141ffca-f5c2-4eca-8ab2-73a28c0858aa" providerId="ADAL" clId="{7141E5F6-ACB6-4D4D-A5A1-451AF14A9F09}" dt="2021-09-08T13:13:04.491" v="4933" actId="47"/>
        <pc:sldMkLst>
          <pc:docMk/>
          <pc:sldMk cId="2765321425" sldId="267"/>
        </pc:sldMkLst>
        <pc:spChg chg="del">
          <ac:chgData name="Annemarie van Ooijen" userId="0141ffca-f5c2-4eca-8ab2-73a28c0858aa" providerId="ADAL" clId="{7141E5F6-ACB6-4D4D-A5A1-451AF14A9F09}" dt="2021-09-03T13:01:28.434" v="1067" actId="478"/>
          <ac:spMkLst>
            <pc:docMk/>
            <pc:sldMk cId="2765321425" sldId="267"/>
            <ac:spMk id="2" creationId="{A01C0F33-E685-4548-BA52-730FFDBC3FBE}"/>
          </ac:spMkLst>
        </pc:spChg>
        <pc:spChg chg="del">
          <ac:chgData name="Annemarie van Ooijen" userId="0141ffca-f5c2-4eca-8ab2-73a28c0858aa" providerId="ADAL" clId="{7141E5F6-ACB6-4D4D-A5A1-451AF14A9F09}" dt="2021-09-03T13:01:13.622" v="1046" actId="478"/>
          <ac:spMkLst>
            <pc:docMk/>
            <pc:sldMk cId="2765321425" sldId="267"/>
            <ac:spMk id="4" creationId="{1139075E-EAC7-4453-8337-6316B926FC56}"/>
          </ac:spMkLst>
        </pc:spChg>
        <pc:spChg chg="mod">
          <ac:chgData name="Annemarie van Ooijen" userId="0141ffca-f5c2-4eca-8ab2-73a28c0858aa" providerId="ADAL" clId="{7141E5F6-ACB6-4D4D-A5A1-451AF14A9F09}" dt="2021-09-03T13:03:11.298" v="1170" actId="27636"/>
          <ac:spMkLst>
            <pc:docMk/>
            <pc:sldMk cId="2765321425" sldId="267"/>
            <ac:spMk id="5" creationId="{5443A309-C9C2-4785-B688-2CCF376D5882}"/>
          </ac:spMkLst>
        </pc:spChg>
        <pc:spChg chg="del">
          <ac:chgData name="Annemarie van Ooijen" userId="0141ffca-f5c2-4eca-8ab2-73a28c0858aa" providerId="ADAL" clId="{7141E5F6-ACB6-4D4D-A5A1-451AF14A9F09}" dt="2021-09-03T13:01:15.375" v="1047" actId="478"/>
          <ac:spMkLst>
            <pc:docMk/>
            <pc:sldMk cId="2765321425" sldId="267"/>
            <ac:spMk id="6" creationId="{9A27F9F5-2235-4AEC-9AD0-23C8CCC42523}"/>
          </ac:spMkLst>
        </pc:spChg>
        <pc:spChg chg="del">
          <ac:chgData name="Annemarie van Ooijen" userId="0141ffca-f5c2-4eca-8ab2-73a28c0858aa" providerId="ADAL" clId="{7141E5F6-ACB6-4D4D-A5A1-451AF14A9F09}" dt="2021-09-03T13:01:10.625" v="1045" actId="478"/>
          <ac:spMkLst>
            <pc:docMk/>
            <pc:sldMk cId="2765321425" sldId="267"/>
            <ac:spMk id="10" creationId="{1D8AD491-4B85-494E-B079-5CDD8FAAE183}"/>
          </ac:spMkLst>
        </pc:spChg>
        <pc:spChg chg="add mod">
          <ac:chgData name="Annemarie van Ooijen" userId="0141ffca-f5c2-4eca-8ab2-73a28c0858aa" providerId="ADAL" clId="{7141E5F6-ACB6-4D4D-A5A1-451AF14A9F09}" dt="2021-09-03T13:04:29.820" v="1232" actId="20577"/>
          <ac:spMkLst>
            <pc:docMk/>
            <pc:sldMk cId="2765321425" sldId="267"/>
            <ac:spMk id="11" creationId="{8DF78158-C820-4F79-ACAD-0F146C72B16D}"/>
          </ac:spMkLst>
        </pc:spChg>
      </pc:sldChg>
      <pc:sldChg chg="addSp delSp modSp add del mod ord setBg">
        <pc:chgData name="Annemarie van Ooijen" userId="0141ffca-f5c2-4eca-8ab2-73a28c0858aa" providerId="ADAL" clId="{7141E5F6-ACB6-4D4D-A5A1-451AF14A9F09}" dt="2021-09-08T09:34:59.199" v="2922" actId="47"/>
        <pc:sldMkLst>
          <pc:docMk/>
          <pc:sldMk cId="1314851258" sldId="268"/>
        </pc:sldMkLst>
        <pc:spChg chg="mod">
          <ac:chgData name="Annemarie van Ooijen" userId="0141ffca-f5c2-4eca-8ab2-73a28c0858aa" providerId="ADAL" clId="{7141E5F6-ACB6-4D4D-A5A1-451AF14A9F09}" dt="2021-09-03T13:09:43.841" v="1269" actId="1076"/>
          <ac:spMkLst>
            <pc:docMk/>
            <pc:sldMk cId="1314851258" sldId="268"/>
            <ac:spMk id="5" creationId="{8E5DEEF3-D141-4A96-9589-5E271D69A178}"/>
          </ac:spMkLst>
        </pc:spChg>
        <pc:spChg chg="del">
          <ac:chgData name="Annemarie van Ooijen" userId="0141ffca-f5c2-4eca-8ab2-73a28c0858aa" providerId="ADAL" clId="{7141E5F6-ACB6-4D4D-A5A1-451AF14A9F09}" dt="2021-09-03T13:07:52.004" v="1266" actId="478"/>
          <ac:spMkLst>
            <pc:docMk/>
            <pc:sldMk cId="1314851258" sldId="268"/>
            <ac:spMk id="24" creationId="{EDB0F6FE-7EB7-4A91-BA9C-DAE3BDAB42C2}"/>
          </ac:spMkLst>
        </pc:spChg>
        <pc:spChg chg="del">
          <ac:chgData name="Annemarie van Ooijen" userId="0141ffca-f5c2-4eca-8ab2-73a28c0858aa" providerId="ADAL" clId="{7141E5F6-ACB6-4D4D-A5A1-451AF14A9F09}" dt="2021-09-03T13:07:55.633" v="1267" actId="478"/>
          <ac:spMkLst>
            <pc:docMk/>
            <pc:sldMk cId="1314851258" sldId="268"/>
            <ac:spMk id="27" creationId="{CAA0CED3-9786-408F-80C7-B0A2073C4CD9}"/>
          </ac:spMkLst>
        </pc:spChg>
        <pc:picChg chg="add mod modCrop">
          <ac:chgData name="Annemarie van Ooijen" userId="0141ffca-f5c2-4eca-8ab2-73a28c0858aa" providerId="ADAL" clId="{7141E5F6-ACB6-4D4D-A5A1-451AF14A9F09}" dt="2021-09-03T13:09:48.061" v="1270" actId="1076"/>
          <ac:picMkLst>
            <pc:docMk/>
            <pc:sldMk cId="1314851258" sldId="268"/>
            <ac:picMk id="3" creationId="{743D3EE5-7E09-45C9-9CD6-516C1C1BFB23}"/>
          </ac:picMkLst>
        </pc:picChg>
        <pc:picChg chg="del">
          <ac:chgData name="Annemarie van Ooijen" userId="0141ffca-f5c2-4eca-8ab2-73a28c0858aa" providerId="ADAL" clId="{7141E5F6-ACB6-4D4D-A5A1-451AF14A9F09}" dt="2021-09-03T13:06:10.611" v="1256" actId="478"/>
          <ac:picMkLst>
            <pc:docMk/>
            <pc:sldMk cId="1314851258" sldId="268"/>
            <ac:picMk id="22" creationId="{6CDC568C-B559-4B91-8BF2-E2D073693374}"/>
          </ac:picMkLst>
        </pc:picChg>
      </pc:sldChg>
      <pc:sldChg chg="addSp delSp modSp add mod ord setBg delDesignElem modNotesTx">
        <pc:chgData name="Annemarie van Ooijen" userId="0141ffca-f5c2-4eca-8ab2-73a28c0858aa" providerId="ADAL" clId="{7141E5F6-ACB6-4D4D-A5A1-451AF14A9F09}" dt="2021-09-09T14:53:16.794" v="9719" actId="313"/>
        <pc:sldMkLst>
          <pc:docMk/>
          <pc:sldMk cId="10049446" sldId="10102"/>
        </pc:sldMkLst>
        <pc:spChg chg="mod">
          <ac:chgData name="Annemarie van Ooijen" userId="0141ffca-f5c2-4eca-8ab2-73a28c0858aa" providerId="ADAL" clId="{7141E5F6-ACB6-4D4D-A5A1-451AF14A9F09}" dt="2021-09-09T11:57:53.788" v="8817" actId="27636"/>
          <ac:spMkLst>
            <pc:docMk/>
            <pc:sldMk cId="10049446" sldId="10102"/>
            <ac:spMk id="2" creationId="{E31498BB-91EA-49F0-B2C2-D81A4EC022E8}"/>
          </ac:spMkLst>
        </pc:spChg>
        <pc:spChg chg="del">
          <ac:chgData name="Annemarie van Ooijen" userId="0141ffca-f5c2-4eca-8ab2-73a28c0858aa" providerId="ADAL" clId="{7141E5F6-ACB6-4D4D-A5A1-451AF14A9F09}" dt="2021-09-09T08:49:36.861" v="7203"/>
          <ac:spMkLst>
            <pc:docMk/>
            <pc:sldMk cId="10049446" sldId="10102"/>
            <ac:spMk id="79" creationId="{955A2079-FA98-4876-80F0-72364A7D2EA4}"/>
          </ac:spMkLst>
        </pc:spChg>
        <pc:graphicFrameChg chg="mod">
          <ac:chgData name="Annemarie van Ooijen" userId="0141ffca-f5c2-4eca-8ab2-73a28c0858aa" providerId="ADAL" clId="{7141E5F6-ACB6-4D4D-A5A1-451AF14A9F09}" dt="2021-09-09T11:58:04.400" v="8818" actId="207"/>
          <ac:graphicFrameMkLst>
            <pc:docMk/>
            <pc:sldMk cId="10049446" sldId="10102"/>
            <ac:graphicFrameMk id="3082" creationId="{5973258C-D16C-4EF2-9D7A-71D691D61E0E}"/>
          </ac:graphicFrameMkLst>
        </pc:graphicFrameChg>
        <pc:picChg chg="add mod">
          <ac:chgData name="Annemarie van Ooijen" userId="0141ffca-f5c2-4eca-8ab2-73a28c0858aa" providerId="ADAL" clId="{7141E5F6-ACB6-4D4D-A5A1-451AF14A9F09}" dt="2021-09-09T12:08:56.996" v="9125" actId="1035"/>
          <ac:picMkLst>
            <pc:docMk/>
            <pc:sldMk cId="10049446" sldId="10102"/>
            <ac:picMk id="5" creationId="{B2285AB2-B7B0-43B1-BF43-6C76CC8FAD55}"/>
          </ac:picMkLst>
        </pc:picChg>
      </pc:sldChg>
      <pc:sldChg chg="delSp modSp add del mod setBg delDesignElem">
        <pc:chgData name="Annemarie van Ooijen" userId="0141ffca-f5c2-4eca-8ab2-73a28c0858aa" providerId="ADAL" clId="{7141E5F6-ACB6-4D4D-A5A1-451AF14A9F09}" dt="2021-09-03T13:56:05.099" v="1293" actId="47"/>
        <pc:sldMkLst>
          <pc:docMk/>
          <pc:sldMk cId="285032904" sldId="10222"/>
        </pc:sldMkLst>
        <pc:spChg chg="mod">
          <ac:chgData name="Annemarie van Ooijen" userId="0141ffca-f5c2-4eca-8ab2-73a28c0858aa" providerId="ADAL" clId="{7141E5F6-ACB6-4D4D-A5A1-451AF14A9F09}" dt="2021-09-03T13:55:43.620" v="1283" actId="21"/>
          <ac:spMkLst>
            <pc:docMk/>
            <pc:sldMk cId="285032904" sldId="10222"/>
            <ac:spMk id="13" creationId="{4F474E7D-2568-4A55-8523-A6D8CAEA81DD}"/>
          </ac:spMkLst>
        </pc:spChg>
        <pc:spChg chg="del">
          <ac:chgData name="Annemarie van Ooijen" userId="0141ffca-f5c2-4eca-8ab2-73a28c0858aa" providerId="ADAL" clId="{7141E5F6-ACB6-4D4D-A5A1-451AF14A9F09}" dt="2021-09-03T13:54:34.101" v="1272"/>
          <ac:spMkLst>
            <pc:docMk/>
            <pc:sldMk cId="285032904" sldId="10222"/>
            <ac:spMk id="82" creationId="{8FC9BE17-9A7B-462D-AE50-3D8777387304}"/>
          </ac:spMkLst>
        </pc:spChg>
        <pc:spChg chg="del">
          <ac:chgData name="Annemarie van Ooijen" userId="0141ffca-f5c2-4eca-8ab2-73a28c0858aa" providerId="ADAL" clId="{7141E5F6-ACB6-4D4D-A5A1-451AF14A9F09}" dt="2021-09-03T13:54:34.101" v="1272"/>
          <ac:spMkLst>
            <pc:docMk/>
            <pc:sldMk cId="285032904" sldId="10222"/>
            <ac:spMk id="84" creationId="{3EBE8569-6AEC-4B8C-8D53-2DE337CDBA65}"/>
          </ac:spMkLst>
        </pc:spChg>
        <pc:spChg chg="del">
          <ac:chgData name="Annemarie van Ooijen" userId="0141ffca-f5c2-4eca-8ab2-73a28c0858aa" providerId="ADAL" clId="{7141E5F6-ACB6-4D4D-A5A1-451AF14A9F09}" dt="2021-09-03T13:54:34.101" v="1272"/>
          <ac:spMkLst>
            <pc:docMk/>
            <pc:sldMk cId="285032904" sldId="10222"/>
            <ac:spMk id="85" creationId="{55D4142C-5077-457F-A6AD-3FECFDB39685}"/>
          </ac:spMkLst>
        </pc:spChg>
        <pc:spChg chg="del">
          <ac:chgData name="Annemarie van Ooijen" userId="0141ffca-f5c2-4eca-8ab2-73a28c0858aa" providerId="ADAL" clId="{7141E5F6-ACB6-4D4D-A5A1-451AF14A9F09}" dt="2021-09-03T13:54:34.101" v="1272"/>
          <ac:spMkLst>
            <pc:docMk/>
            <pc:sldMk cId="285032904" sldId="10222"/>
            <ac:spMk id="87" creationId="{7A5F0580-5EE9-419F-96EE-B6529EF6E7D0}"/>
          </ac:spMkLst>
        </pc:spChg>
      </pc:sldChg>
      <pc:sldChg chg="delSp add del setBg delDesignElem">
        <pc:chgData name="Annemarie van Ooijen" userId="0141ffca-f5c2-4eca-8ab2-73a28c0858aa" providerId="ADAL" clId="{7141E5F6-ACB6-4D4D-A5A1-451AF14A9F09}" dt="2021-09-03T12:36:21.914" v="964" actId="47"/>
        <pc:sldMkLst>
          <pc:docMk/>
          <pc:sldMk cId="1110649577" sldId="10223"/>
        </pc:sldMkLst>
        <pc:spChg chg="del">
          <ac:chgData name="Annemarie van Ooijen" userId="0141ffca-f5c2-4eca-8ab2-73a28c0858aa" providerId="ADAL" clId="{7141E5F6-ACB6-4D4D-A5A1-451AF14A9F09}" dt="2021-09-03T12:12:26.224" v="348"/>
          <ac:spMkLst>
            <pc:docMk/>
            <pc:sldMk cId="1110649577" sldId="10223"/>
            <ac:spMk id="80" creationId="{8EFFF109-FC58-4FD3-BE05-9775A1310F55}"/>
          </ac:spMkLst>
        </pc:spChg>
        <pc:spChg chg="del">
          <ac:chgData name="Annemarie van Ooijen" userId="0141ffca-f5c2-4eca-8ab2-73a28c0858aa" providerId="ADAL" clId="{7141E5F6-ACB6-4D4D-A5A1-451AF14A9F09}" dt="2021-09-03T12:12:26.224" v="348"/>
          <ac:spMkLst>
            <pc:docMk/>
            <pc:sldMk cId="1110649577" sldId="10223"/>
            <ac:spMk id="81" creationId="{E1B96AD6-92A9-4273-A62B-96A1C3E0BA95}"/>
          </ac:spMkLst>
        </pc:spChg>
        <pc:spChg chg="del">
          <ac:chgData name="Annemarie van Ooijen" userId="0141ffca-f5c2-4eca-8ab2-73a28c0858aa" providerId="ADAL" clId="{7141E5F6-ACB6-4D4D-A5A1-451AF14A9F09}" dt="2021-09-03T12:12:26.224" v="348"/>
          <ac:spMkLst>
            <pc:docMk/>
            <pc:sldMk cId="1110649577" sldId="10223"/>
            <ac:spMk id="83" creationId="{463EEC44-1BA3-44ED-81FC-A644B04B2A44}"/>
          </ac:spMkLst>
        </pc:spChg>
        <pc:spChg chg="del">
          <ac:chgData name="Annemarie van Ooijen" userId="0141ffca-f5c2-4eca-8ab2-73a28c0858aa" providerId="ADAL" clId="{7141E5F6-ACB6-4D4D-A5A1-451AF14A9F09}" dt="2021-09-03T12:12:26.224" v="348"/>
          <ac:spMkLst>
            <pc:docMk/>
            <pc:sldMk cId="1110649577" sldId="10223"/>
            <ac:spMk id="4105" creationId="{1C799903-48D5-4A31-A1A2-541072D9771E}"/>
          </ac:spMkLst>
        </pc:spChg>
      </pc:sldChg>
      <pc:sldChg chg="addSp delSp modSp add del mod ord setBg">
        <pc:chgData name="Annemarie van Ooijen" userId="0141ffca-f5c2-4eca-8ab2-73a28c0858aa" providerId="ADAL" clId="{7141E5F6-ACB6-4D4D-A5A1-451AF14A9F09}" dt="2021-09-09T15:22:21.964" v="10802" actId="47"/>
        <pc:sldMkLst>
          <pc:docMk/>
          <pc:sldMk cId="3492854238" sldId="10223"/>
        </pc:sldMkLst>
        <pc:spChg chg="mod">
          <ac:chgData name="Annemarie van Ooijen" userId="0141ffca-f5c2-4eca-8ab2-73a28c0858aa" providerId="ADAL" clId="{7141E5F6-ACB6-4D4D-A5A1-451AF14A9F09}" dt="2021-09-03T13:56:00.780" v="1292" actId="20577"/>
          <ac:spMkLst>
            <pc:docMk/>
            <pc:sldMk cId="3492854238" sldId="10223"/>
            <ac:spMk id="11" creationId="{8DF78158-C820-4F79-ACAD-0F146C72B16D}"/>
          </ac:spMkLst>
        </pc:spChg>
        <pc:picChg chg="add mod">
          <ac:chgData name="Annemarie van Ooijen" userId="0141ffca-f5c2-4eca-8ab2-73a28c0858aa" providerId="ADAL" clId="{7141E5F6-ACB6-4D4D-A5A1-451AF14A9F09}" dt="2021-09-03T13:55:07.995" v="1276" actId="14100"/>
          <ac:picMkLst>
            <pc:docMk/>
            <pc:sldMk cId="3492854238" sldId="10223"/>
            <ac:picMk id="6" creationId="{6515470A-5A81-49C1-9939-EAB0C81FBF94}"/>
          </ac:picMkLst>
        </pc:picChg>
        <pc:picChg chg="del">
          <ac:chgData name="Annemarie van Ooijen" userId="0141ffca-f5c2-4eca-8ab2-73a28c0858aa" providerId="ADAL" clId="{7141E5F6-ACB6-4D4D-A5A1-451AF14A9F09}" dt="2021-09-03T13:54:48.942" v="1274" actId="478"/>
          <ac:picMkLst>
            <pc:docMk/>
            <pc:sldMk cId="3492854238" sldId="10223"/>
            <ac:picMk id="9" creationId="{758945B7-2BDA-4576-81C4-7B958BBFE964}"/>
          </ac:picMkLst>
        </pc:picChg>
      </pc:sldChg>
      <pc:sldChg chg="addSp delSp modSp add mod ord setBg modNotesTx">
        <pc:chgData name="Annemarie van Ooijen" userId="0141ffca-f5c2-4eca-8ab2-73a28c0858aa" providerId="ADAL" clId="{7141E5F6-ACB6-4D4D-A5A1-451AF14A9F09}" dt="2021-09-10T12:03:29.648" v="13631" actId="20577"/>
        <pc:sldMkLst>
          <pc:docMk/>
          <pc:sldMk cId="851607976" sldId="10224"/>
        </pc:sldMkLst>
        <pc:spChg chg="mod">
          <ac:chgData name="Annemarie van Ooijen" userId="0141ffca-f5c2-4eca-8ab2-73a28c0858aa" providerId="ADAL" clId="{7141E5F6-ACB6-4D4D-A5A1-451AF14A9F09}" dt="2021-09-08T08:06:47.663" v="1709" actId="207"/>
          <ac:spMkLst>
            <pc:docMk/>
            <pc:sldMk cId="851607976" sldId="10224"/>
            <ac:spMk id="5" creationId="{8E5DEEF3-D141-4A96-9589-5E271D69A178}"/>
          </ac:spMkLst>
        </pc:spChg>
        <pc:spChg chg="mod">
          <ac:chgData name="Annemarie van Ooijen" userId="0141ffca-f5c2-4eca-8ab2-73a28c0858aa" providerId="ADAL" clId="{7141E5F6-ACB6-4D4D-A5A1-451AF14A9F09}" dt="2021-09-08T10:48:01.854" v="4211" actId="20577"/>
          <ac:spMkLst>
            <pc:docMk/>
            <pc:sldMk cId="851607976" sldId="10224"/>
            <ac:spMk id="8" creationId="{CB690CFA-DF4D-4903-BE12-0494EBFC5878}"/>
          </ac:spMkLst>
        </pc:spChg>
        <pc:spChg chg="del">
          <ac:chgData name="Annemarie van Ooijen" userId="0141ffca-f5c2-4eca-8ab2-73a28c0858aa" providerId="ADAL" clId="{7141E5F6-ACB6-4D4D-A5A1-451AF14A9F09}" dt="2021-09-08T07:57:29.525" v="1423" actId="478"/>
          <ac:spMkLst>
            <pc:docMk/>
            <pc:sldMk cId="851607976" sldId="10224"/>
            <ac:spMk id="11" creationId="{A0A6E39E-0E9D-44AB-963C-066400583DD7}"/>
          </ac:spMkLst>
        </pc:spChg>
        <pc:spChg chg="del">
          <ac:chgData name="Annemarie van Ooijen" userId="0141ffca-f5c2-4eca-8ab2-73a28c0858aa" providerId="ADAL" clId="{7141E5F6-ACB6-4D4D-A5A1-451AF14A9F09}" dt="2021-09-08T07:57:35.035" v="1425" actId="478"/>
          <ac:spMkLst>
            <pc:docMk/>
            <pc:sldMk cId="851607976" sldId="10224"/>
            <ac:spMk id="13" creationId="{C189AA07-BFFC-44F5-92FB-39D196DC2659}"/>
          </ac:spMkLst>
        </pc:spChg>
        <pc:spChg chg="del">
          <ac:chgData name="Annemarie van Ooijen" userId="0141ffca-f5c2-4eca-8ab2-73a28c0858aa" providerId="ADAL" clId="{7141E5F6-ACB6-4D4D-A5A1-451AF14A9F09}" dt="2021-09-08T07:56:48.654" v="1406" actId="478"/>
          <ac:spMkLst>
            <pc:docMk/>
            <pc:sldMk cId="851607976" sldId="10224"/>
            <ac:spMk id="15" creationId="{848F34CC-6A69-4506-B119-65F142927603}"/>
          </ac:spMkLst>
        </pc:spChg>
        <pc:spChg chg="del">
          <ac:chgData name="Annemarie van Ooijen" userId="0141ffca-f5c2-4eca-8ab2-73a28c0858aa" providerId="ADAL" clId="{7141E5F6-ACB6-4D4D-A5A1-451AF14A9F09}" dt="2021-09-08T07:57:45.775" v="1427" actId="478"/>
          <ac:spMkLst>
            <pc:docMk/>
            <pc:sldMk cId="851607976" sldId="10224"/>
            <ac:spMk id="17" creationId="{BB6CA4E5-B6BF-43E9-BE4D-931A32045E45}"/>
          </ac:spMkLst>
        </pc:spChg>
        <pc:spChg chg="add mod ord">
          <ac:chgData name="Annemarie van Ooijen" userId="0141ffca-f5c2-4eca-8ab2-73a28c0858aa" providerId="ADAL" clId="{7141E5F6-ACB6-4D4D-A5A1-451AF14A9F09}" dt="2021-09-08T08:07:42.312" v="1733" actId="1076"/>
          <ac:spMkLst>
            <pc:docMk/>
            <pc:sldMk cId="851607976" sldId="10224"/>
            <ac:spMk id="19" creationId="{ADE7D196-17DF-42ED-AC86-6A27D676D34E}"/>
          </ac:spMkLst>
        </pc:spChg>
        <pc:spChg chg="add mod">
          <ac:chgData name="Annemarie van Ooijen" userId="0141ffca-f5c2-4eca-8ab2-73a28c0858aa" providerId="ADAL" clId="{7141E5F6-ACB6-4D4D-A5A1-451AF14A9F09}" dt="2021-09-08T08:09:59.008" v="1834" actId="20577"/>
          <ac:spMkLst>
            <pc:docMk/>
            <pc:sldMk cId="851607976" sldId="10224"/>
            <ac:spMk id="20" creationId="{CC10C1EF-17F1-4C53-B1C6-3B761ED671A0}"/>
          </ac:spMkLst>
        </pc:spChg>
        <pc:spChg chg="del">
          <ac:chgData name="Annemarie van Ooijen" userId="0141ffca-f5c2-4eca-8ab2-73a28c0858aa" providerId="ADAL" clId="{7141E5F6-ACB6-4D4D-A5A1-451AF14A9F09}" dt="2021-09-08T07:55:06.367" v="1307" actId="478"/>
          <ac:spMkLst>
            <pc:docMk/>
            <pc:sldMk cId="851607976" sldId="10224"/>
            <ac:spMk id="28" creationId="{827D747E-68DC-4B9C-89D3-196C01E9537F}"/>
          </ac:spMkLst>
        </pc:spChg>
        <pc:spChg chg="del">
          <ac:chgData name="Annemarie van Ooijen" userId="0141ffca-f5c2-4eca-8ab2-73a28c0858aa" providerId="ADAL" clId="{7141E5F6-ACB6-4D4D-A5A1-451AF14A9F09}" dt="2021-09-08T07:57:40.754" v="1426" actId="478"/>
          <ac:spMkLst>
            <pc:docMk/>
            <pc:sldMk cId="851607976" sldId="10224"/>
            <ac:spMk id="30" creationId="{18D1BC99-4208-4EE3-978D-9C455DE3C647}"/>
          </ac:spMkLst>
        </pc:spChg>
        <pc:spChg chg="mod">
          <ac:chgData name="Annemarie van Ooijen" userId="0141ffca-f5c2-4eca-8ab2-73a28c0858aa" providerId="ADAL" clId="{7141E5F6-ACB6-4D4D-A5A1-451AF14A9F09}" dt="2021-09-08T08:07:16.676" v="1728" actId="1076"/>
          <ac:spMkLst>
            <pc:docMk/>
            <pc:sldMk cId="851607976" sldId="10224"/>
            <ac:spMk id="31" creationId="{E961B8AA-EF71-45E2-B1FE-930C0508EA20}"/>
          </ac:spMkLst>
        </pc:spChg>
        <pc:spChg chg="del">
          <ac:chgData name="Annemarie van Ooijen" userId="0141ffca-f5c2-4eca-8ab2-73a28c0858aa" providerId="ADAL" clId="{7141E5F6-ACB6-4D4D-A5A1-451AF14A9F09}" dt="2021-09-08T07:57:31.814" v="1424" actId="478"/>
          <ac:spMkLst>
            <pc:docMk/>
            <pc:sldMk cId="851607976" sldId="10224"/>
            <ac:spMk id="32" creationId="{24BAF1C0-8339-4967-99AB-983D480FBACC}"/>
          </ac:spMkLst>
        </pc:spChg>
        <pc:spChg chg="del">
          <ac:chgData name="Annemarie van Ooijen" userId="0141ffca-f5c2-4eca-8ab2-73a28c0858aa" providerId="ADAL" clId="{7141E5F6-ACB6-4D4D-A5A1-451AF14A9F09}" dt="2021-09-08T07:56:46.294" v="1405" actId="478"/>
          <ac:spMkLst>
            <pc:docMk/>
            <pc:sldMk cId="851607976" sldId="10224"/>
            <ac:spMk id="33" creationId="{4F453A83-2C87-49F2-A18D-E77F26B996E7}"/>
          </ac:spMkLst>
        </pc:spChg>
        <pc:picChg chg="del mod">
          <ac:chgData name="Annemarie van Ooijen" userId="0141ffca-f5c2-4eca-8ab2-73a28c0858aa" providerId="ADAL" clId="{7141E5F6-ACB6-4D4D-A5A1-451AF14A9F09}" dt="2021-09-08T08:06:52.382" v="1710" actId="478"/>
          <ac:picMkLst>
            <pc:docMk/>
            <pc:sldMk cId="851607976" sldId="10224"/>
            <ac:picMk id="21" creationId="{5D9B25F6-7F77-4FE8-899A-B9255C42DCE4}"/>
          </ac:picMkLst>
        </pc:picChg>
        <pc:picChg chg="del">
          <ac:chgData name="Annemarie van Ooijen" userId="0141ffca-f5c2-4eca-8ab2-73a28c0858aa" providerId="ADAL" clId="{7141E5F6-ACB6-4D4D-A5A1-451AF14A9F09}" dt="2021-09-08T07:58:43.295" v="1609" actId="478"/>
          <ac:picMkLst>
            <pc:docMk/>
            <pc:sldMk cId="851607976" sldId="10224"/>
            <ac:picMk id="23" creationId="{8EEA4FC9-7D39-4EE1-86C1-CBF70521425C}"/>
          </ac:picMkLst>
        </pc:picChg>
        <pc:picChg chg="del mod ord">
          <ac:chgData name="Annemarie van Ooijen" userId="0141ffca-f5c2-4eca-8ab2-73a28c0858aa" providerId="ADAL" clId="{7141E5F6-ACB6-4D4D-A5A1-451AF14A9F09}" dt="2021-09-08T08:07:04.062" v="1719" actId="478"/>
          <ac:picMkLst>
            <pc:docMk/>
            <pc:sldMk cId="851607976" sldId="10224"/>
            <ac:picMk id="24" creationId="{53F7B689-6A3F-4BD6-95CE-5990E6E1B9F3}"/>
          </ac:picMkLst>
        </pc:picChg>
        <pc:picChg chg="del">
          <ac:chgData name="Annemarie van Ooijen" userId="0141ffca-f5c2-4eca-8ab2-73a28c0858aa" providerId="ADAL" clId="{7141E5F6-ACB6-4D4D-A5A1-451AF14A9F09}" dt="2021-09-08T07:56:22.610" v="1342" actId="478"/>
          <ac:picMkLst>
            <pc:docMk/>
            <pc:sldMk cId="851607976" sldId="10224"/>
            <ac:picMk id="26" creationId="{EC351EBA-21BC-4936-B232-FD8E673FE2B8}"/>
          </ac:picMkLst>
        </pc:picChg>
        <pc:picChg chg="add mod">
          <ac:chgData name="Annemarie van Ooijen" userId="0141ffca-f5c2-4eca-8ab2-73a28c0858aa" providerId="ADAL" clId="{7141E5F6-ACB6-4D4D-A5A1-451AF14A9F09}" dt="2021-09-08T08:07:44.543" v="1734" actId="1076"/>
          <ac:picMkLst>
            <pc:docMk/>
            <pc:sldMk cId="851607976" sldId="10224"/>
            <ac:picMk id="1026" creationId="{4DB4E9F7-E55C-45EA-B2CC-01A155B52781}"/>
          </ac:picMkLst>
        </pc:picChg>
      </pc:sldChg>
      <pc:sldChg chg="add del setBg">
        <pc:chgData name="Annemarie van Ooijen" userId="0141ffca-f5c2-4eca-8ab2-73a28c0858aa" providerId="ADAL" clId="{7141E5F6-ACB6-4D4D-A5A1-451AF14A9F09}" dt="2021-09-03T12:18:58.778" v="465" actId="47"/>
        <pc:sldMkLst>
          <pc:docMk/>
          <pc:sldMk cId="2369272565" sldId="10224"/>
        </pc:sldMkLst>
      </pc:sldChg>
      <pc:sldChg chg="addSp delSp modSp add mod ord setBg modNotesTx">
        <pc:chgData name="Annemarie van Ooijen" userId="0141ffca-f5c2-4eca-8ab2-73a28c0858aa" providerId="ADAL" clId="{7141E5F6-ACB6-4D4D-A5A1-451AF14A9F09}" dt="2021-09-10T12:02:54.663" v="13595" actId="20577"/>
        <pc:sldMkLst>
          <pc:docMk/>
          <pc:sldMk cId="2508928607" sldId="10225"/>
        </pc:sldMkLst>
        <pc:spChg chg="mod">
          <ac:chgData name="Annemarie van Ooijen" userId="0141ffca-f5c2-4eca-8ab2-73a28c0858aa" providerId="ADAL" clId="{7141E5F6-ACB6-4D4D-A5A1-451AF14A9F09}" dt="2021-09-09T08:44:59.833" v="7144" actId="20577"/>
          <ac:spMkLst>
            <pc:docMk/>
            <pc:sldMk cId="2508928607" sldId="10225"/>
            <ac:spMk id="5" creationId="{8E5DEEF3-D141-4A96-9589-5E271D69A178}"/>
          </ac:spMkLst>
        </pc:spChg>
        <pc:spChg chg="mod">
          <ac:chgData name="Annemarie van Ooijen" userId="0141ffca-f5c2-4eca-8ab2-73a28c0858aa" providerId="ADAL" clId="{7141E5F6-ACB6-4D4D-A5A1-451AF14A9F09}" dt="2021-09-09T09:15:17.639" v="7241" actId="1076"/>
          <ac:spMkLst>
            <pc:docMk/>
            <pc:sldMk cId="2508928607" sldId="10225"/>
            <ac:spMk id="8" creationId="{CB690CFA-DF4D-4903-BE12-0494EBFC5878}"/>
          </ac:spMkLst>
        </pc:spChg>
        <pc:spChg chg="add del mod">
          <ac:chgData name="Annemarie van Ooijen" userId="0141ffca-f5c2-4eca-8ab2-73a28c0858aa" providerId="ADAL" clId="{7141E5F6-ACB6-4D4D-A5A1-451AF14A9F09}" dt="2021-09-08T13:54:54.890" v="6105" actId="478"/>
          <ac:spMkLst>
            <pc:docMk/>
            <pc:sldMk cId="2508928607" sldId="10225"/>
            <ac:spMk id="10" creationId="{BF4338E6-82A9-44AF-B4D7-BA423FD10324}"/>
          </ac:spMkLst>
        </pc:spChg>
        <pc:spChg chg="del">
          <ac:chgData name="Annemarie van Ooijen" userId="0141ffca-f5c2-4eca-8ab2-73a28c0858aa" providerId="ADAL" clId="{7141E5F6-ACB6-4D4D-A5A1-451AF14A9F09}" dt="2021-09-08T09:31:59.419" v="2835" actId="478"/>
          <ac:spMkLst>
            <pc:docMk/>
            <pc:sldMk cId="2508928607" sldId="10225"/>
            <ac:spMk id="19" creationId="{ADE7D196-17DF-42ED-AC86-6A27D676D34E}"/>
          </ac:spMkLst>
        </pc:spChg>
        <pc:spChg chg="del mod">
          <ac:chgData name="Annemarie van Ooijen" userId="0141ffca-f5c2-4eca-8ab2-73a28c0858aa" providerId="ADAL" clId="{7141E5F6-ACB6-4D4D-A5A1-451AF14A9F09}" dt="2021-09-08T09:31:58.052" v="2834" actId="478"/>
          <ac:spMkLst>
            <pc:docMk/>
            <pc:sldMk cId="2508928607" sldId="10225"/>
            <ac:spMk id="20" creationId="{CC10C1EF-17F1-4C53-B1C6-3B761ED671A0}"/>
          </ac:spMkLst>
        </pc:spChg>
        <pc:spChg chg="mod">
          <ac:chgData name="Annemarie van Ooijen" userId="0141ffca-f5c2-4eca-8ab2-73a28c0858aa" providerId="ADAL" clId="{7141E5F6-ACB6-4D4D-A5A1-451AF14A9F09}" dt="2021-09-08T13:59:45.004" v="6396" actId="14100"/>
          <ac:spMkLst>
            <pc:docMk/>
            <pc:sldMk cId="2508928607" sldId="10225"/>
            <ac:spMk id="31" creationId="{E961B8AA-EF71-45E2-B1FE-930C0508EA20}"/>
          </ac:spMkLst>
        </pc:spChg>
        <pc:picChg chg="del">
          <ac:chgData name="Annemarie van Ooijen" userId="0141ffca-f5c2-4eca-8ab2-73a28c0858aa" providerId="ADAL" clId="{7141E5F6-ACB6-4D4D-A5A1-451AF14A9F09}" dt="2021-09-08T08:14:02.283" v="1948" actId="478"/>
          <ac:picMkLst>
            <pc:docMk/>
            <pc:sldMk cId="2508928607" sldId="10225"/>
            <ac:picMk id="1026" creationId="{4DB4E9F7-E55C-45EA-B2CC-01A155B52781}"/>
          </ac:picMkLst>
        </pc:picChg>
        <pc:picChg chg="add mod">
          <ac:chgData name="Annemarie van Ooijen" userId="0141ffca-f5c2-4eca-8ab2-73a28c0858aa" providerId="ADAL" clId="{7141E5F6-ACB6-4D4D-A5A1-451AF14A9F09}" dt="2021-09-08T09:38:56.565" v="2935" actId="14100"/>
          <ac:picMkLst>
            <pc:docMk/>
            <pc:sldMk cId="2508928607" sldId="10225"/>
            <ac:picMk id="3074" creationId="{F1EA4D05-558A-4FA5-B7D5-8B3AFCF04F8A}"/>
          </ac:picMkLst>
        </pc:picChg>
      </pc:sldChg>
      <pc:sldChg chg="add del setBg">
        <pc:chgData name="Annemarie van Ooijen" userId="0141ffca-f5c2-4eca-8ab2-73a28c0858aa" providerId="ADAL" clId="{7141E5F6-ACB6-4D4D-A5A1-451AF14A9F09}" dt="2021-09-08T07:55:17.975" v="1309"/>
        <pc:sldMkLst>
          <pc:docMk/>
          <pc:sldMk cId="2784779517" sldId="10225"/>
        </pc:sldMkLst>
      </pc:sldChg>
      <pc:sldChg chg="modSp new del mod">
        <pc:chgData name="Annemarie van Ooijen" userId="0141ffca-f5c2-4eca-8ab2-73a28c0858aa" providerId="ADAL" clId="{7141E5F6-ACB6-4D4D-A5A1-451AF14A9F09}" dt="2021-09-08T08:35:13.103" v="2398" actId="47"/>
        <pc:sldMkLst>
          <pc:docMk/>
          <pc:sldMk cId="100792371" sldId="10226"/>
        </pc:sldMkLst>
        <pc:spChg chg="mod">
          <ac:chgData name="Annemarie van Ooijen" userId="0141ffca-f5c2-4eca-8ab2-73a28c0858aa" providerId="ADAL" clId="{7141E5F6-ACB6-4D4D-A5A1-451AF14A9F09}" dt="2021-09-08T08:27:04.711" v="1954"/>
          <ac:spMkLst>
            <pc:docMk/>
            <pc:sldMk cId="100792371" sldId="10226"/>
            <ac:spMk id="3" creationId="{98A237DC-0D40-4950-86F6-AFC2DC8D76FE}"/>
          </ac:spMkLst>
        </pc:spChg>
      </pc:sldChg>
      <pc:sldChg chg="addSp delSp modSp add mod ord setBg modNotesTx">
        <pc:chgData name="Annemarie van Ooijen" userId="0141ffca-f5c2-4eca-8ab2-73a28c0858aa" providerId="ADAL" clId="{7141E5F6-ACB6-4D4D-A5A1-451AF14A9F09}" dt="2021-09-10T12:08:02.520" v="13633"/>
        <pc:sldMkLst>
          <pc:docMk/>
          <pc:sldMk cId="2206952207" sldId="10227"/>
        </pc:sldMkLst>
        <pc:spChg chg="del">
          <ac:chgData name="Annemarie van Ooijen" userId="0141ffca-f5c2-4eca-8ab2-73a28c0858aa" providerId="ADAL" clId="{7141E5F6-ACB6-4D4D-A5A1-451AF14A9F09}" dt="2021-09-08T08:27:56.208" v="1997" actId="478"/>
          <ac:spMkLst>
            <pc:docMk/>
            <pc:sldMk cId="2206952207" sldId="10227"/>
            <ac:spMk id="2" creationId="{A01C0F33-E685-4548-BA52-730FFDBC3FBE}"/>
          </ac:spMkLst>
        </pc:spChg>
        <pc:spChg chg="del">
          <ac:chgData name="Annemarie van Ooijen" userId="0141ffca-f5c2-4eca-8ab2-73a28c0858aa" providerId="ADAL" clId="{7141E5F6-ACB6-4D4D-A5A1-451AF14A9F09}" dt="2021-09-08T08:27:48.288" v="1994" actId="478"/>
          <ac:spMkLst>
            <pc:docMk/>
            <pc:sldMk cId="2206952207" sldId="10227"/>
            <ac:spMk id="4" creationId="{1139075E-EAC7-4453-8337-6316B926FC56}"/>
          </ac:spMkLst>
        </pc:spChg>
        <pc:spChg chg="del">
          <ac:chgData name="Annemarie van Ooijen" userId="0141ffca-f5c2-4eca-8ab2-73a28c0858aa" providerId="ADAL" clId="{7141E5F6-ACB6-4D4D-A5A1-451AF14A9F09}" dt="2021-09-08T08:27:51.789" v="1996" actId="478"/>
          <ac:spMkLst>
            <pc:docMk/>
            <pc:sldMk cId="2206952207" sldId="10227"/>
            <ac:spMk id="5" creationId="{5443A309-C9C2-4785-B688-2CCF376D5882}"/>
          </ac:spMkLst>
        </pc:spChg>
        <pc:spChg chg="del">
          <ac:chgData name="Annemarie van Ooijen" userId="0141ffca-f5c2-4eca-8ab2-73a28c0858aa" providerId="ADAL" clId="{7141E5F6-ACB6-4D4D-A5A1-451AF14A9F09}" dt="2021-09-08T08:27:50.418" v="1995" actId="478"/>
          <ac:spMkLst>
            <pc:docMk/>
            <pc:sldMk cId="2206952207" sldId="10227"/>
            <ac:spMk id="6" creationId="{9A27F9F5-2235-4AEC-9AD0-23C8CCC42523}"/>
          </ac:spMkLst>
        </pc:spChg>
        <pc:spChg chg="del">
          <ac:chgData name="Annemarie van Ooijen" userId="0141ffca-f5c2-4eca-8ab2-73a28c0858aa" providerId="ADAL" clId="{7141E5F6-ACB6-4D4D-A5A1-451AF14A9F09}" dt="2021-09-08T08:27:59.179" v="1998" actId="478"/>
          <ac:spMkLst>
            <pc:docMk/>
            <pc:sldMk cId="2206952207" sldId="10227"/>
            <ac:spMk id="10" creationId="{1D8AD491-4B85-494E-B079-5CDD8FAAE183}"/>
          </ac:spMkLst>
        </pc:spChg>
        <pc:spChg chg="mod">
          <ac:chgData name="Annemarie van Ooijen" userId="0141ffca-f5c2-4eca-8ab2-73a28c0858aa" providerId="ADAL" clId="{7141E5F6-ACB6-4D4D-A5A1-451AF14A9F09}" dt="2021-09-09T12:50:41.425" v="9587" actId="14100"/>
          <ac:spMkLst>
            <pc:docMk/>
            <pc:sldMk cId="2206952207" sldId="10227"/>
            <ac:spMk id="11" creationId="{C6FA6612-9AD7-499F-8938-68AD0F6E4189}"/>
          </ac:spMkLst>
        </pc:spChg>
        <pc:spChg chg="mod">
          <ac:chgData name="Annemarie van Ooijen" userId="0141ffca-f5c2-4eca-8ab2-73a28c0858aa" providerId="ADAL" clId="{7141E5F6-ACB6-4D4D-A5A1-451AF14A9F09}" dt="2021-09-08T08:28:06.490" v="2000" actId="1076"/>
          <ac:spMkLst>
            <pc:docMk/>
            <pc:sldMk cId="2206952207" sldId="10227"/>
            <ac:spMk id="13" creationId="{C128AF73-7976-4D3C-85BF-B675F3208CFE}"/>
          </ac:spMkLst>
        </pc:spChg>
        <pc:spChg chg="mod">
          <ac:chgData name="Annemarie van Ooijen" userId="0141ffca-f5c2-4eca-8ab2-73a28c0858aa" providerId="ADAL" clId="{7141E5F6-ACB6-4D4D-A5A1-451AF14A9F09}" dt="2021-09-09T12:44:39.021" v="9547" actId="255"/>
          <ac:spMkLst>
            <pc:docMk/>
            <pc:sldMk cId="2206952207" sldId="10227"/>
            <ac:spMk id="14" creationId="{090B8B5F-E0DD-4CA7-AC36-5E6BC96C5833}"/>
          </ac:spMkLst>
        </pc:spChg>
        <pc:picChg chg="add del mod">
          <ac:chgData name="Annemarie van Ooijen" userId="0141ffca-f5c2-4eca-8ab2-73a28c0858aa" providerId="ADAL" clId="{7141E5F6-ACB6-4D4D-A5A1-451AF14A9F09}" dt="2021-09-09T12:54:12.921" v="9679" actId="21"/>
          <ac:picMkLst>
            <pc:docMk/>
            <pc:sldMk cId="2206952207" sldId="10227"/>
            <ac:picMk id="7" creationId="{1A3B5283-1ACD-4F3D-9436-79EA9FBE8C1C}"/>
          </ac:picMkLst>
        </pc:picChg>
        <pc:picChg chg="add mod">
          <ac:chgData name="Annemarie van Ooijen" userId="0141ffca-f5c2-4eca-8ab2-73a28c0858aa" providerId="ADAL" clId="{7141E5F6-ACB6-4D4D-A5A1-451AF14A9F09}" dt="2021-09-09T12:54:31.769" v="9685" actId="14100"/>
          <ac:picMkLst>
            <pc:docMk/>
            <pc:sldMk cId="2206952207" sldId="10227"/>
            <ac:picMk id="8" creationId="{97E5CD93-0462-435B-AD6A-81932C71E829}"/>
          </ac:picMkLst>
        </pc:picChg>
        <pc:picChg chg="add del mod">
          <ac:chgData name="Annemarie van Ooijen" userId="0141ffca-f5c2-4eca-8ab2-73a28c0858aa" providerId="ADAL" clId="{7141E5F6-ACB6-4D4D-A5A1-451AF14A9F09}" dt="2021-09-09T12:50:27.350" v="9582" actId="478"/>
          <ac:picMkLst>
            <pc:docMk/>
            <pc:sldMk cId="2206952207" sldId="10227"/>
            <ac:picMk id="2050" creationId="{D25B4151-1958-4759-8280-E011D963D707}"/>
          </ac:picMkLst>
        </pc:picChg>
      </pc:sldChg>
      <pc:sldChg chg="addSp delSp modSp add mod ord setBg">
        <pc:chgData name="Annemarie van Ooijen" userId="0141ffca-f5c2-4eca-8ab2-73a28c0858aa" providerId="ADAL" clId="{7141E5F6-ACB6-4D4D-A5A1-451AF14A9F09}" dt="2021-09-10T12:08:05.688" v="13635"/>
        <pc:sldMkLst>
          <pc:docMk/>
          <pc:sldMk cId="1568769635" sldId="10228"/>
        </pc:sldMkLst>
        <pc:spChg chg="add del mod">
          <ac:chgData name="Annemarie van Ooijen" userId="0141ffca-f5c2-4eca-8ab2-73a28c0858aa" providerId="ADAL" clId="{7141E5F6-ACB6-4D4D-A5A1-451AF14A9F09}" dt="2021-09-08T08:40:43.277" v="2453" actId="478"/>
          <ac:spMkLst>
            <pc:docMk/>
            <pc:sldMk cId="1568769635" sldId="10228"/>
            <ac:spMk id="6" creationId="{ACB360BA-6582-4B44-99FA-D1D728E6E1E8}"/>
          </ac:spMkLst>
        </pc:spChg>
        <pc:spChg chg="mod">
          <ac:chgData name="Annemarie van Ooijen" userId="0141ffca-f5c2-4eca-8ab2-73a28c0858aa" providerId="ADAL" clId="{7141E5F6-ACB6-4D4D-A5A1-451AF14A9F09}" dt="2021-09-08T08:34:29.567" v="2344" actId="14100"/>
          <ac:spMkLst>
            <pc:docMk/>
            <pc:sldMk cId="1568769635" sldId="10228"/>
            <ac:spMk id="11" creationId="{C6FA6612-9AD7-499F-8938-68AD0F6E4189}"/>
          </ac:spMkLst>
        </pc:spChg>
        <pc:spChg chg="mod">
          <ac:chgData name="Annemarie van Ooijen" userId="0141ffca-f5c2-4eca-8ab2-73a28c0858aa" providerId="ADAL" clId="{7141E5F6-ACB6-4D4D-A5A1-451AF14A9F09}" dt="2021-09-08T08:34:36.129" v="2345" actId="207"/>
          <ac:spMkLst>
            <pc:docMk/>
            <pc:sldMk cId="1568769635" sldId="10228"/>
            <ac:spMk id="13" creationId="{C128AF73-7976-4D3C-85BF-B675F3208CFE}"/>
          </ac:spMkLst>
        </pc:spChg>
        <pc:spChg chg="mod">
          <ac:chgData name="Annemarie van Ooijen" userId="0141ffca-f5c2-4eca-8ab2-73a28c0858aa" providerId="ADAL" clId="{7141E5F6-ACB6-4D4D-A5A1-451AF14A9F09}" dt="2021-09-09T12:44:24.527" v="9545" actId="1076"/>
          <ac:spMkLst>
            <pc:docMk/>
            <pc:sldMk cId="1568769635" sldId="10228"/>
            <ac:spMk id="14" creationId="{090B8B5F-E0DD-4CA7-AC36-5E6BC96C5833}"/>
          </ac:spMkLst>
        </pc:spChg>
      </pc:sldChg>
      <pc:sldChg chg="addSp delSp modSp add mod setBg">
        <pc:chgData name="Annemarie van Ooijen" userId="0141ffca-f5c2-4eca-8ab2-73a28c0858aa" providerId="ADAL" clId="{7141E5F6-ACB6-4D4D-A5A1-451AF14A9F09}" dt="2021-09-10T08:46:45.035" v="12997" actId="20577"/>
        <pc:sldMkLst>
          <pc:docMk/>
          <pc:sldMk cId="1081053045" sldId="10229"/>
        </pc:sldMkLst>
        <pc:spChg chg="add mod">
          <ac:chgData name="Annemarie van Ooijen" userId="0141ffca-f5c2-4eca-8ab2-73a28c0858aa" providerId="ADAL" clId="{7141E5F6-ACB6-4D4D-A5A1-451AF14A9F09}" dt="2021-09-09T18:45:03.008" v="12233" actId="20577"/>
          <ac:spMkLst>
            <pc:docMk/>
            <pc:sldMk cId="1081053045" sldId="10229"/>
            <ac:spMk id="6" creationId="{8F850C17-4A15-4141-AA95-E37EB0538ACB}"/>
          </ac:spMkLst>
        </pc:spChg>
        <pc:spChg chg="del mod">
          <ac:chgData name="Annemarie van Ooijen" userId="0141ffca-f5c2-4eca-8ab2-73a28c0858aa" providerId="ADAL" clId="{7141E5F6-ACB6-4D4D-A5A1-451AF14A9F09}" dt="2021-09-08T08:42:51.338" v="2483" actId="478"/>
          <ac:spMkLst>
            <pc:docMk/>
            <pc:sldMk cId="1081053045" sldId="10229"/>
            <ac:spMk id="11" creationId="{C6FA6612-9AD7-499F-8938-68AD0F6E4189}"/>
          </ac:spMkLst>
        </pc:spChg>
        <pc:spChg chg="mod">
          <ac:chgData name="Annemarie van Ooijen" userId="0141ffca-f5c2-4eca-8ab2-73a28c0858aa" providerId="ADAL" clId="{7141E5F6-ACB6-4D4D-A5A1-451AF14A9F09}" dt="2021-09-10T08:46:45.035" v="12997" actId="20577"/>
          <ac:spMkLst>
            <pc:docMk/>
            <pc:sldMk cId="1081053045" sldId="10229"/>
            <ac:spMk id="13" creationId="{C128AF73-7976-4D3C-85BF-B675F3208CFE}"/>
          </ac:spMkLst>
        </pc:spChg>
        <pc:spChg chg="del">
          <ac:chgData name="Annemarie van Ooijen" userId="0141ffca-f5c2-4eca-8ab2-73a28c0858aa" providerId="ADAL" clId="{7141E5F6-ACB6-4D4D-A5A1-451AF14A9F09}" dt="2021-09-08T08:42:55.003" v="2484" actId="478"/>
          <ac:spMkLst>
            <pc:docMk/>
            <pc:sldMk cId="1081053045" sldId="10229"/>
            <ac:spMk id="14" creationId="{090B8B5F-E0DD-4CA7-AC36-5E6BC96C5833}"/>
          </ac:spMkLst>
        </pc:spChg>
        <pc:picChg chg="add del mod modCrop">
          <ac:chgData name="Annemarie van Ooijen" userId="0141ffca-f5c2-4eca-8ab2-73a28c0858aa" providerId="ADAL" clId="{7141E5F6-ACB6-4D4D-A5A1-451AF14A9F09}" dt="2021-09-09T12:50:24.304" v="9581" actId="21"/>
          <ac:picMkLst>
            <pc:docMk/>
            <pc:sldMk cId="1081053045" sldId="10229"/>
            <ac:picMk id="5" creationId="{BCC85B5F-2C13-4938-9041-1817FF457C6F}"/>
          </ac:picMkLst>
        </pc:picChg>
      </pc:sldChg>
      <pc:sldChg chg="addSp delSp modSp add mod ord setBg modNotesTx">
        <pc:chgData name="Annemarie van Ooijen" userId="0141ffca-f5c2-4eca-8ab2-73a28c0858aa" providerId="ADAL" clId="{7141E5F6-ACB6-4D4D-A5A1-451AF14A9F09}" dt="2021-09-09T12:18:54.160" v="9290" actId="255"/>
        <pc:sldMkLst>
          <pc:docMk/>
          <pc:sldMk cId="1890619256" sldId="10230"/>
        </pc:sldMkLst>
        <pc:spChg chg="mod">
          <ac:chgData name="Annemarie van Ooijen" userId="0141ffca-f5c2-4eca-8ab2-73a28c0858aa" providerId="ADAL" clId="{7141E5F6-ACB6-4D4D-A5A1-451AF14A9F09}" dt="2021-09-08T10:37:00.667" v="3558" actId="1076"/>
          <ac:spMkLst>
            <pc:docMk/>
            <pc:sldMk cId="1890619256" sldId="10230"/>
            <ac:spMk id="5" creationId="{8E5DEEF3-D141-4A96-9589-5E271D69A178}"/>
          </ac:spMkLst>
        </pc:spChg>
        <pc:spChg chg="mod">
          <ac:chgData name="Annemarie van Ooijen" userId="0141ffca-f5c2-4eca-8ab2-73a28c0858aa" providerId="ADAL" clId="{7141E5F6-ACB6-4D4D-A5A1-451AF14A9F09}" dt="2021-09-09T12:18:54.160" v="9290" actId="255"/>
          <ac:spMkLst>
            <pc:docMk/>
            <pc:sldMk cId="1890619256" sldId="10230"/>
            <ac:spMk id="27" creationId="{CAA0CED3-9786-408F-80C7-B0A2073C4CD9}"/>
          </ac:spMkLst>
        </pc:spChg>
        <pc:picChg chg="add del">
          <ac:chgData name="Annemarie van Ooijen" userId="0141ffca-f5c2-4eca-8ab2-73a28c0858aa" providerId="ADAL" clId="{7141E5F6-ACB6-4D4D-A5A1-451AF14A9F09}" dt="2021-09-08T12:14:40.536" v="4502" actId="478"/>
          <ac:picMkLst>
            <pc:docMk/>
            <pc:sldMk cId="1890619256" sldId="10230"/>
            <ac:picMk id="3" creationId="{1FEEF98D-A06F-4624-B5E1-3FC6EDE36601}"/>
          </ac:picMkLst>
        </pc:picChg>
        <pc:picChg chg="add mod">
          <ac:chgData name="Annemarie van Ooijen" userId="0141ffca-f5c2-4eca-8ab2-73a28c0858aa" providerId="ADAL" clId="{7141E5F6-ACB6-4D4D-A5A1-451AF14A9F09}" dt="2021-09-08T12:29:15.632" v="4562" actId="14100"/>
          <ac:picMkLst>
            <pc:docMk/>
            <pc:sldMk cId="1890619256" sldId="10230"/>
            <ac:picMk id="6" creationId="{1F4919B5-0CE4-4B51-A949-A9F884E74F7B}"/>
          </ac:picMkLst>
        </pc:picChg>
        <pc:picChg chg="add del">
          <ac:chgData name="Annemarie van Ooijen" userId="0141ffca-f5c2-4eca-8ab2-73a28c0858aa" providerId="ADAL" clId="{7141E5F6-ACB6-4D4D-A5A1-451AF14A9F09}" dt="2021-09-08T12:13:11.557" v="4501" actId="478"/>
          <ac:picMkLst>
            <pc:docMk/>
            <pc:sldMk cId="1890619256" sldId="10230"/>
            <ac:picMk id="5122" creationId="{A29E15A2-1C40-45F5-B653-D047BF54B351}"/>
          </ac:picMkLst>
        </pc:picChg>
        <pc:picChg chg="add del mod">
          <ac:chgData name="Annemarie van Ooijen" userId="0141ffca-f5c2-4eca-8ab2-73a28c0858aa" providerId="ADAL" clId="{7141E5F6-ACB6-4D4D-A5A1-451AF14A9F09}" dt="2021-09-08T12:29:05.149" v="4559" actId="21"/>
          <ac:picMkLst>
            <pc:docMk/>
            <pc:sldMk cId="1890619256" sldId="10230"/>
            <ac:picMk id="5124" creationId="{B442BD83-7A81-43D3-B669-F55D518EB03D}"/>
          </ac:picMkLst>
        </pc:picChg>
      </pc:sldChg>
      <pc:sldChg chg="modSp add mod ord setBg">
        <pc:chgData name="Annemarie van Ooijen" userId="0141ffca-f5c2-4eca-8ab2-73a28c0858aa" providerId="ADAL" clId="{7141E5F6-ACB6-4D4D-A5A1-451AF14A9F09}" dt="2021-09-09T08:43:18.223" v="7113"/>
        <pc:sldMkLst>
          <pc:docMk/>
          <pc:sldMk cId="4071855027" sldId="10231"/>
        </pc:sldMkLst>
        <pc:spChg chg="mod">
          <ac:chgData name="Annemarie van Ooijen" userId="0141ffca-f5c2-4eca-8ab2-73a28c0858aa" providerId="ADAL" clId="{7141E5F6-ACB6-4D4D-A5A1-451AF14A9F09}" dt="2021-09-08T10:57:49.687" v="4386" actId="6549"/>
          <ac:spMkLst>
            <pc:docMk/>
            <pc:sldMk cId="4071855027" sldId="10231"/>
            <ac:spMk id="13" creationId="{C128AF73-7976-4D3C-85BF-B675F3208CFE}"/>
          </ac:spMkLst>
        </pc:spChg>
      </pc:sldChg>
      <pc:sldChg chg="modSp add mod setBg">
        <pc:chgData name="Annemarie van Ooijen" userId="0141ffca-f5c2-4eca-8ab2-73a28c0858aa" providerId="ADAL" clId="{7141E5F6-ACB6-4D4D-A5A1-451AF14A9F09}" dt="2021-09-09T11:45:53.646" v="8644" actId="20577"/>
        <pc:sldMkLst>
          <pc:docMk/>
          <pc:sldMk cId="3540732335" sldId="10232"/>
        </pc:sldMkLst>
        <pc:spChg chg="mod">
          <ac:chgData name="Annemarie van Ooijen" userId="0141ffca-f5c2-4eca-8ab2-73a28c0858aa" providerId="ADAL" clId="{7141E5F6-ACB6-4D4D-A5A1-451AF14A9F09}" dt="2021-09-09T11:45:53.646" v="8644" actId="20577"/>
          <ac:spMkLst>
            <pc:docMk/>
            <pc:sldMk cId="3540732335" sldId="10232"/>
            <ac:spMk id="13" creationId="{C128AF73-7976-4D3C-85BF-B675F3208CFE}"/>
          </ac:spMkLst>
        </pc:spChg>
      </pc:sldChg>
      <pc:sldChg chg="addSp delSp modSp add mod ord setBg modAnim modNotesTx">
        <pc:chgData name="Annemarie van Ooijen" userId="0141ffca-f5c2-4eca-8ab2-73a28c0858aa" providerId="ADAL" clId="{7141E5F6-ACB6-4D4D-A5A1-451AF14A9F09}" dt="2021-09-09T18:47:09.663" v="12360" actId="20577"/>
        <pc:sldMkLst>
          <pc:docMk/>
          <pc:sldMk cId="3209985179" sldId="10233"/>
        </pc:sldMkLst>
        <pc:spChg chg="del mod">
          <ac:chgData name="Annemarie van Ooijen" userId="0141ffca-f5c2-4eca-8ab2-73a28c0858aa" providerId="ADAL" clId="{7141E5F6-ACB6-4D4D-A5A1-451AF14A9F09}" dt="2021-09-08T10:51:06.936" v="4219" actId="478"/>
          <ac:spMkLst>
            <pc:docMk/>
            <pc:sldMk cId="3209985179" sldId="10233"/>
            <ac:spMk id="4" creationId="{12879B82-BEA1-4277-8FEC-A2C53CE50FB3}"/>
          </ac:spMkLst>
        </pc:spChg>
        <pc:spChg chg="del">
          <ac:chgData name="Annemarie van Ooijen" userId="0141ffca-f5c2-4eca-8ab2-73a28c0858aa" providerId="ADAL" clId="{7141E5F6-ACB6-4D4D-A5A1-451AF14A9F09}" dt="2021-09-08T10:51:04.152" v="4218" actId="478"/>
          <ac:spMkLst>
            <pc:docMk/>
            <pc:sldMk cId="3209985179" sldId="10233"/>
            <ac:spMk id="6" creationId="{5328BB13-781E-4983-84A8-C94B36FECD19}"/>
          </ac:spMkLst>
        </pc:spChg>
        <pc:spChg chg="del">
          <ac:chgData name="Annemarie van Ooijen" userId="0141ffca-f5c2-4eca-8ab2-73a28c0858aa" providerId="ADAL" clId="{7141E5F6-ACB6-4D4D-A5A1-451AF14A9F09}" dt="2021-09-08T10:43:28.474" v="4049" actId="478"/>
          <ac:spMkLst>
            <pc:docMk/>
            <pc:sldMk cId="3209985179" sldId="10233"/>
            <ac:spMk id="9" creationId="{2827E671-4266-493F-A267-9E55AC35A505}"/>
          </ac:spMkLst>
        </pc:spChg>
        <pc:spChg chg="del">
          <ac:chgData name="Annemarie van Ooijen" userId="0141ffca-f5c2-4eca-8ab2-73a28c0858aa" providerId="ADAL" clId="{7141E5F6-ACB6-4D4D-A5A1-451AF14A9F09}" dt="2021-09-08T10:43:49.784" v="4065" actId="478"/>
          <ac:spMkLst>
            <pc:docMk/>
            <pc:sldMk cId="3209985179" sldId="10233"/>
            <ac:spMk id="10" creationId="{BBFBBD2E-C3AD-44D5-AE59-FDDF2AF74996}"/>
          </ac:spMkLst>
        </pc:spChg>
        <pc:spChg chg="del">
          <ac:chgData name="Annemarie van Ooijen" userId="0141ffca-f5c2-4eca-8ab2-73a28c0858aa" providerId="ADAL" clId="{7141E5F6-ACB6-4D4D-A5A1-451AF14A9F09}" dt="2021-09-08T10:43:44.187" v="4062" actId="478"/>
          <ac:spMkLst>
            <pc:docMk/>
            <pc:sldMk cId="3209985179" sldId="10233"/>
            <ac:spMk id="11" creationId="{20FB67B6-E307-4DE8-A18F-12AD05B1BBEF}"/>
          </ac:spMkLst>
        </pc:spChg>
        <pc:spChg chg="del">
          <ac:chgData name="Annemarie van Ooijen" userId="0141ffca-f5c2-4eca-8ab2-73a28c0858aa" providerId="ADAL" clId="{7141E5F6-ACB6-4D4D-A5A1-451AF14A9F09}" dt="2021-09-08T10:43:39.431" v="4058" actId="478"/>
          <ac:spMkLst>
            <pc:docMk/>
            <pc:sldMk cId="3209985179" sldId="10233"/>
            <ac:spMk id="12" creationId="{06A52066-E470-4B76-9D71-E8C76545F734}"/>
          </ac:spMkLst>
        </pc:spChg>
        <pc:spChg chg="add mod">
          <ac:chgData name="Annemarie van Ooijen" userId="0141ffca-f5c2-4eca-8ab2-73a28c0858aa" providerId="ADAL" clId="{7141E5F6-ACB6-4D4D-A5A1-451AF14A9F09}" dt="2021-09-09T15:34:15.851" v="11469" actId="14100"/>
          <ac:spMkLst>
            <pc:docMk/>
            <pc:sldMk cId="3209985179" sldId="10233"/>
            <ac:spMk id="13" creationId="{5E76D370-30BB-49A5-A956-700252309D5A}"/>
          </ac:spMkLst>
        </pc:spChg>
        <pc:spChg chg="del">
          <ac:chgData name="Annemarie van Ooijen" userId="0141ffca-f5c2-4eca-8ab2-73a28c0858aa" providerId="ADAL" clId="{7141E5F6-ACB6-4D4D-A5A1-451AF14A9F09}" dt="2021-09-08T10:43:32.267" v="4052" actId="478"/>
          <ac:spMkLst>
            <pc:docMk/>
            <pc:sldMk cId="3209985179" sldId="10233"/>
            <ac:spMk id="14" creationId="{18F334BF-FFBD-47F4-B47D-88B82EE36893}"/>
          </ac:spMkLst>
        </pc:spChg>
        <pc:spChg chg="add del mod">
          <ac:chgData name="Annemarie van Ooijen" userId="0141ffca-f5c2-4eca-8ab2-73a28c0858aa" providerId="ADAL" clId="{7141E5F6-ACB6-4D4D-A5A1-451AF14A9F09}" dt="2021-09-09T15:39:03.907" v="11921" actId="478"/>
          <ac:spMkLst>
            <pc:docMk/>
            <pc:sldMk cId="3209985179" sldId="10233"/>
            <ac:spMk id="15" creationId="{24F5C816-A061-438C-857F-20E6969CC4F6}"/>
          </ac:spMkLst>
        </pc:spChg>
        <pc:spChg chg="add mod">
          <ac:chgData name="Annemarie van Ooijen" userId="0141ffca-f5c2-4eca-8ab2-73a28c0858aa" providerId="ADAL" clId="{7141E5F6-ACB6-4D4D-A5A1-451AF14A9F09}" dt="2021-09-09T18:47:09.663" v="12360" actId="20577"/>
          <ac:spMkLst>
            <pc:docMk/>
            <pc:sldMk cId="3209985179" sldId="10233"/>
            <ac:spMk id="17" creationId="{3B7E6DA5-86B1-4475-9944-BA7D68EC25D6}"/>
          </ac:spMkLst>
        </pc:spChg>
        <pc:spChg chg="del">
          <ac:chgData name="Annemarie van Ooijen" userId="0141ffca-f5c2-4eca-8ab2-73a28c0858aa" providerId="ADAL" clId="{7141E5F6-ACB6-4D4D-A5A1-451AF14A9F09}" dt="2021-09-08T10:43:45.511" v="4063" actId="478"/>
          <ac:spMkLst>
            <pc:docMk/>
            <pc:sldMk cId="3209985179" sldId="10233"/>
            <ac:spMk id="27" creationId="{62CBE12F-C3A1-479F-8DE0-5F16352D05A7}"/>
          </ac:spMkLst>
        </pc:spChg>
        <pc:spChg chg="del">
          <ac:chgData name="Annemarie van Ooijen" userId="0141ffca-f5c2-4eca-8ab2-73a28c0858aa" providerId="ADAL" clId="{7141E5F6-ACB6-4D4D-A5A1-451AF14A9F09}" dt="2021-09-08T10:43:40.163" v="4059" actId="478"/>
          <ac:spMkLst>
            <pc:docMk/>
            <pc:sldMk cId="3209985179" sldId="10233"/>
            <ac:spMk id="28" creationId="{2B139A36-8DFD-438C-9FD4-E8E11C20ED96}"/>
          </ac:spMkLst>
        </pc:spChg>
        <pc:spChg chg="del">
          <ac:chgData name="Annemarie van Ooijen" userId="0141ffca-f5c2-4eca-8ab2-73a28c0858aa" providerId="ADAL" clId="{7141E5F6-ACB6-4D4D-A5A1-451AF14A9F09}" dt="2021-09-09T15:16:48.920" v="10753" actId="478"/>
          <ac:spMkLst>
            <pc:docMk/>
            <pc:sldMk cId="3209985179" sldId="10233"/>
            <ac:spMk id="29" creationId="{8486ED4B-4BA7-43F0-BCA4-427BC0047111}"/>
          </ac:spMkLst>
        </pc:spChg>
        <pc:spChg chg="del">
          <ac:chgData name="Annemarie van Ooijen" userId="0141ffca-f5c2-4eca-8ab2-73a28c0858aa" providerId="ADAL" clId="{7141E5F6-ACB6-4D4D-A5A1-451AF14A9F09}" dt="2021-09-08T10:51:53.957" v="4225" actId="478"/>
          <ac:spMkLst>
            <pc:docMk/>
            <pc:sldMk cId="3209985179" sldId="10233"/>
            <ac:spMk id="31" creationId="{887CFAF0-BE24-43E4-BC5B-3985D5A749DA}"/>
          </ac:spMkLst>
        </pc:spChg>
        <pc:spChg chg="mod">
          <ac:chgData name="Annemarie van Ooijen" userId="0141ffca-f5c2-4eca-8ab2-73a28c0858aa" providerId="ADAL" clId="{7141E5F6-ACB6-4D4D-A5A1-451AF14A9F09}" dt="2021-09-09T15:35:28.324" v="11567" actId="1076"/>
          <ac:spMkLst>
            <pc:docMk/>
            <pc:sldMk cId="3209985179" sldId="10233"/>
            <ac:spMk id="33" creationId="{AA30D78C-BE10-43C8-9462-EDAF8E4C954A}"/>
          </ac:spMkLst>
        </pc:spChg>
        <pc:spChg chg="del">
          <ac:chgData name="Annemarie van Ooijen" userId="0141ffca-f5c2-4eca-8ab2-73a28c0858aa" providerId="ADAL" clId="{7141E5F6-ACB6-4D4D-A5A1-451AF14A9F09}" dt="2021-09-08T10:43:31.102" v="4051" actId="478"/>
          <ac:spMkLst>
            <pc:docMk/>
            <pc:sldMk cId="3209985179" sldId="10233"/>
            <ac:spMk id="35" creationId="{C9ECB3F3-E911-4F6F-830F-0692E2AE527E}"/>
          </ac:spMkLst>
        </pc:spChg>
        <pc:spChg chg="del">
          <ac:chgData name="Annemarie van Ooijen" userId="0141ffca-f5c2-4eca-8ab2-73a28c0858aa" providerId="ADAL" clId="{7141E5F6-ACB6-4D4D-A5A1-451AF14A9F09}" dt="2021-09-08T10:43:35.859" v="4055" actId="478"/>
          <ac:spMkLst>
            <pc:docMk/>
            <pc:sldMk cId="3209985179" sldId="10233"/>
            <ac:spMk id="39" creationId="{95BB7425-C052-4C83-935E-DB40A72FABD1}"/>
          </ac:spMkLst>
        </pc:spChg>
        <pc:spChg chg="del">
          <ac:chgData name="Annemarie van Ooijen" userId="0141ffca-f5c2-4eca-8ab2-73a28c0858aa" providerId="ADAL" clId="{7141E5F6-ACB6-4D4D-A5A1-451AF14A9F09}" dt="2021-09-08T10:43:38.099" v="4057" actId="478"/>
          <ac:spMkLst>
            <pc:docMk/>
            <pc:sldMk cId="3209985179" sldId="10233"/>
            <ac:spMk id="42" creationId="{C5CD2A1C-F433-44A0-ABFC-89188B5031D4}"/>
          </ac:spMkLst>
        </pc:spChg>
        <pc:spChg chg="add mod">
          <ac:chgData name="Annemarie van Ooijen" userId="0141ffca-f5c2-4eca-8ab2-73a28c0858aa" providerId="ADAL" clId="{7141E5F6-ACB6-4D4D-A5A1-451AF14A9F09}" dt="2021-09-09T18:44:12.561" v="12123" actId="1076"/>
          <ac:spMkLst>
            <pc:docMk/>
            <pc:sldMk cId="3209985179" sldId="10233"/>
            <ac:spMk id="47" creationId="{3731EEE3-6806-4EAE-95B5-32E944A526A0}"/>
          </ac:spMkLst>
        </pc:spChg>
        <pc:graphicFrameChg chg="add mod modGraphic">
          <ac:chgData name="Annemarie van Ooijen" userId="0141ffca-f5c2-4eca-8ab2-73a28c0858aa" providerId="ADAL" clId="{7141E5F6-ACB6-4D4D-A5A1-451AF14A9F09}" dt="2021-09-09T18:44:00.608" v="12122" actId="14100"/>
          <ac:graphicFrameMkLst>
            <pc:docMk/>
            <pc:sldMk cId="3209985179" sldId="10233"/>
            <ac:graphicFrameMk id="2" creationId="{7B7FCE80-300B-4E6E-B6CD-0DE97A3ED877}"/>
          </ac:graphicFrameMkLst>
        </pc:graphicFrameChg>
        <pc:graphicFrameChg chg="add del mod modGraphic">
          <ac:chgData name="Annemarie van Ooijen" userId="0141ffca-f5c2-4eca-8ab2-73a28c0858aa" providerId="ADAL" clId="{7141E5F6-ACB6-4D4D-A5A1-451AF14A9F09}" dt="2021-09-09T15:29:04.229" v="10989" actId="478"/>
          <ac:graphicFrameMkLst>
            <pc:docMk/>
            <pc:sldMk cId="3209985179" sldId="10233"/>
            <ac:graphicFrameMk id="7" creationId="{F8C63EF8-0B01-4763-831C-9D84FC9C45D6}"/>
          </ac:graphicFrameMkLst>
        </pc:graphicFrameChg>
        <pc:graphicFrameChg chg="add mod modGraphic">
          <ac:chgData name="Annemarie van Ooijen" userId="0141ffca-f5c2-4eca-8ab2-73a28c0858aa" providerId="ADAL" clId="{7141E5F6-ACB6-4D4D-A5A1-451AF14A9F09}" dt="2021-09-09T15:43:24.553" v="12068" actId="20577"/>
          <ac:graphicFrameMkLst>
            <pc:docMk/>
            <pc:sldMk cId="3209985179" sldId="10233"/>
            <ac:graphicFrameMk id="16" creationId="{367C6C2C-7D66-403A-8B46-09A8779D720D}"/>
          </ac:graphicFrameMkLst>
        </pc:graphicFrameChg>
        <pc:graphicFrameChg chg="add mod modGraphic">
          <ac:chgData name="Annemarie van Ooijen" userId="0141ffca-f5c2-4eca-8ab2-73a28c0858aa" providerId="ADAL" clId="{7141E5F6-ACB6-4D4D-A5A1-451AF14A9F09}" dt="2021-09-09T18:46:53.262" v="12329" actId="20577"/>
          <ac:graphicFrameMkLst>
            <pc:docMk/>
            <pc:sldMk cId="3209985179" sldId="10233"/>
            <ac:graphicFrameMk id="48" creationId="{6B86B83A-3C2A-4D2C-84CC-493B69F95D07}"/>
          </ac:graphicFrameMkLst>
        </pc:graphicFrameChg>
        <pc:picChg chg="del">
          <ac:chgData name="Annemarie van Ooijen" userId="0141ffca-f5c2-4eca-8ab2-73a28c0858aa" providerId="ADAL" clId="{7141E5F6-ACB6-4D4D-A5A1-451AF14A9F09}" dt="2021-09-08T10:43:33.105" v="4053" actId="478"/>
          <ac:picMkLst>
            <pc:docMk/>
            <pc:sldMk cId="3209985179" sldId="10233"/>
            <ac:picMk id="3" creationId="{A95D5184-A87C-40B6-A96E-87BC7606E6B8}"/>
          </ac:picMkLst>
        </pc:picChg>
        <pc:picChg chg="del">
          <ac:chgData name="Annemarie van Ooijen" userId="0141ffca-f5c2-4eca-8ab2-73a28c0858aa" providerId="ADAL" clId="{7141E5F6-ACB6-4D4D-A5A1-451AF14A9F09}" dt="2021-09-08T10:43:36.612" v="4056" actId="478"/>
          <ac:picMkLst>
            <pc:docMk/>
            <pc:sldMk cId="3209985179" sldId="10233"/>
            <ac:picMk id="8" creationId="{8683DD0B-0D92-4201-8E39-9A63F1F0D138}"/>
          </ac:picMkLst>
        </pc:picChg>
        <pc:picChg chg="add mod">
          <ac:chgData name="Annemarie van Ooijen" userId="0141ffca-f5c2-4eca-8ab2-73a28c0858aa" providerId="ADAL" clId="{7141E5F6-ACB6-4D4D-A5A1-451AF14A9F09}" dt="2021-09-09T15:34:09.736" v="11468" actId="1076"/>
          <ac:picMkLst>
            <pc:docMk/>
            <pc:sldMk cId="3209985179" sldId="10233"/>
            <ac:picMk id="14" creationId="{B5BB51BC-7A2D-430C-9280-4A45D8D71624}"/>
          </ac:picMkLst>
        </pc:picChg>
        <pc:picChg chg="del">
          <ac:chgData name="Annemarie van Ooijen" userId="0141ffca-f5c2-4eca-8ab2-73a28c0858aa" providerId="ADAL" clId="{7141E5F6-ACB6-4D4D-A5A1-451AF14A9F09}" dt="2021-09-08T10:43:50.601" v="4066" actId="478"/>
          <ac:picMkLst>
            <pc:docMk/>
            <pc:sldMk cId="3209985179" sldId="10233"/>
            <ac:picMk id="18" creationId="{BB16A4FA-0133-4F0E-9DB2-599C436232DD}"/>
          </ac:picMkLst>
        </pc:picChg>
        <pc:picChg chg="del">
          <ac:chgData name="Annemarie van Ooijen" userId="0141ffca-f5c2-4eca-8ab2-73a28c0858aa" providerId="ADAL" clId="{7141E5F6-ACB6-4D4D-A5A1-451AF14A9F09}" dt="2021-09-08T10:43:34.014" v="4054" actId="478"/>
          <ac:picMkLst>
            <pc:docMk/>
            <pc:sldMk cId="3209985179" sldId="10233"/>
            <ac:picMk id="20" creationId="{90E57570-7418-4A08-B21C-527F134269FD}"/>
          </ac:picMkLst>
        </pc:picChg>
        <pc:picChg chg="del">
          <ac:chgData name="Annemarie van Ooijen" userId="0141ffca-f5c2-4eca-8ab2-73a28c0858aa" providerId="ADAL" clId="{7141E5F6-ACB6-4D4D-A5A1-451AF14A9F09}" dt="2021-09-08T10:43:47.753" v="4064" actId="478"/>
          <ac:picMkLst>
            <pc:docMk/>
            <pc:sldMk cId="3209985179" sldId="10233"/>
            <ac:picMk id="22" creationId="{5710BC46-024F-463B-89C2-98508CE53417}"/>
          </ac:picMkLst>
        </pc:picChg>
        <pc:picChg chg="del">
          <ac:chgData name="Annemarie van Ooijen" userId="0141ffca-f5c2-4eca-8ab2-73a28c0858aa" providerId="ADAL" clId="{7141E5F6-ACB6-4D4D-A5A1-451AF14A9F09}" dt="2021-09-08T10:43:41.604" v="4060" actId="478"/>
          <ac:picMkLst>
            <pc:docMk/>
            <pc:sldMk cId="3209985179" sldId="10233"/>
            <ac:picMk id="24" creationId="{E156F42F-A557-4C93-AB91-6767C2494FE5}"/>
          </ac:picMkLst>
        </pc:picChg>
        <pc:picChg chg="del">
          <ac:chgData name="Annemarie van Ooijen" userId="0141ffca-f5c2-4eca-8ab2-73a28c0858aa" providerId="ADAL" clId="{7141E5F6-ACB6-4D4D-A5A1-451AF14A9F09}" dt="2021-09-08T10:43:42.641" v="4061" actId="478"/>
          <ac:picMkLst>
            <pc:docMk/>
            <pc:sldMk cId="3209985179" sldId="10233"/>
            <ac:picMk id="26" creationId="{3663654F-93F8-4854-85D8-C96BA23C307F}"/>
          </ac:picMkLst>
        </pc:picChg>
        <pc:picChg chg="del">
          <ac:chgData name="Annemarie van Ooijen" userId="0141ffca-f5c2-4eca-8ab2-73a28c0858aa" providerId="ADAL" clId="{7141E5F6-ACB6-4D4D-A5A1-451AF14A9F09}" dt="2021-09-08T10:43:58.167" v="4074" actId="478"/>
          <ac:picMkLst>
            <pc:docMk/>
            <pc:sldMk cId="3209985179" sldId="10233"/>
            <ac:picMk id="30" creationId="{2F5290CD-8AFC-4815-B3FF-6043212CE64D}"/>
          </ac:picMkLst>
        </pc:picChg>
        <pc:picChg chg="del">
          <ac:chgData name="Annemarie van Ooijen" userId="0141ffca-f5c2-4eca-8ab2-73a28c0858aa" providerId="ADAL" clId="{7141E5F6-ACB6-4D4D-A5A1-451AF14A9F09}" dt="2021-09-08T10:43:59.855" v="4075" actId="478"/>
          <ac:picMkLst>
            <pc:docMk/>
            <pc:sldMk cId="3209985179" sldId="10233"/>
            <ac:picMk id="34" creationId="{2BDF8A64-9D37-4EC4-A180-26C5515EFCF7}"/>
          </ac:picMkLst>
        </pc:picChg>
        <pc:picChg chg="del">
          <ac:chgData name="Annemarie van Ooijen" userId="0141ffca-f5c2-4eca-8ab2-73a28c0858aa" providerId="ADAL" clId="{7141E5F6-ACB6-4D4D-A5A1-451AF14A9F09}" dt="2021-09-08T10:43:54.824" v="4071" actId="478"/>
          <ac:picMkLst>
            <pc:docMk/>
            <pc:sldMk cId="3209985179" sldId="10233"/>
            <ac:picMk id="36" creationId="{479CE708-97CA-491B-96E0-6C8E920F41BE}"/>
          </ac:picMkLst>
        </pc:picChg>
        <pc:picChg chg="del">
          <ac:chgData name="Annemarie van Ooijen" userId="0141ffca-f5c2-4eca-8ab2-73a28c0858aa" providerId="ADAL" clId="{7141E5F6-ACB6-4D4D-A5A1-451AF14A9F09}" dt="2021-09-08T10:43:57.050" v="4073" actId="478"/>
          <ac:picMkLst>
            <pc:docMk/>
            <pc:sldMk cId="3209985179" sldId="10233"/>
            <ac:picMk id="38" creationId="{CA3C5E61-D072-4D8C-88DE-361709E9ECDE}"/>
          </ac:picMkLst>
        </pc:picChg>
        <pc:picChg chg="del">
          <ac:chgData name="Annemarie van Ooijen" userId="0141ffca-f5c2-4eca-8ab2-73a28c0858aa" providerId="ADAL" clId="{7141E5F6-ACB6-4D4D-A5A1-451AF14A9F09}" dt="2021-09-08T10:43:52.305" v="4068" actId="478"/>
          <ac:picMkLst>
            <pc:docMk/>
            <pc:sldMk cId="3209985179" sldId="10233"/>
            <ac:picMk id="40" creationId="{86C0B65C-4C14-4C22-B45B-48811A892FB6}"/>
          </ac:picMkLst>
        </pc:picChg>
        <pc:picChg chg="del">
          <ac:chgData name="Annemarie van Ooijen" userId="0141ffca-f5c2-4eca-8ab2-73a28c0858aa" providerId="ADAL" clId="{7141E5F6-ACB6-4D4D-A5A1-451AF14A9F09}" dt="2021-09-08T10:43:56.279" v="4072" actId="478"/>
          <ac:picMkLst>
            <pc:docMk/>
            <pc:sldMk cId="3209985179" sldId="10233"/>
            <ac:picMk id="41" creationId="{370615AC-6BA6-46D3-825C-532AC1086422}"/>
          </ac:picMkLst>
        </pc:picChg>
        <pc:picChg chg="del">
          <ac:chgData name="Annemarie van Ooijen" userId="0141ffca-f5c2-4eca-8ab2-73a28c0858aa" providerId="ADAL" clId="{7141E5F6-ACB6-4D4D-A5A1-451AF14A9F09}" dt="2021-09-08T10:43:53.243" v="4069" actId="478"/>
          <ac:picMkLst>
            <pc:docMk/>
            <pc:sldMk cId="3209985179" sldId="10233"/>
            <ac:picMk id="43" creationId="{C83860EC-4503-428C-B233-AA90CB348236}"/>
          </ac:picMkLst>
        </pc:picChg>
        <pc:picChg chg="del">
          <ac:chgData name="Annemarie van Ooijen" userId="0141ffca-f5c2-4eca-8ab2-73a28c0858aa" providerId="ADAL" clId="{7141E5F6-ACB6-4D4D-A5A1-451AF14A9F09}" dt="2021-09-08T10:43:51.472" v="4067" actId="478"/>
          <ac:picMkLst>
            <pc:docMk/>
            <pc:sldMk cId="3209985179" sldId="10233"/>
            <ac:picMk id="44" creationId="{90A55378-DAAE-4B01-9B9B-C86D0061DE79}"/>
          </ac:picMkLst>
        </pc:picChg>
        <pc:picChg chg="del">
          <ac:chgData name="Annemarie van Ooijen" userId="0141ffca-f5c2-4eca-8ab2-73a28c0858aa" providerId="ADAL" clId="{7141E5F6-ACB6-4D4D-A5A1-451AF14A9F09}" dt="2021-09-08T10:43:54.129" v="4070" actId="478"/>
          <ac:picMkLst>
            <pc:docMk/>
            <pc:sldMk cId="3209985179" sldId="10233"/>
            <ac:picMk id="45" creationId="{9C1B8459-51EC-48B3-ACD2-2D5970CCD467}"/>
          </ac:picMkLst>
        </pc:picChg>
        <pc:picChg chg="del">
          <ac:chgData name="Annemarie van Ooijen" userId="0141ffca-f5c2-4eca-8ab2-73a28c0858aa" providerId="ADAL" clId="{7141E5F6-ACB6-4D4D-A5A1-451AF14A9F09}" dt="2021-09-08T10:43:29.266" v="4050" actId="478"/>
          <ac:picMkLst>
            <pc:docMk/>
            <pc:sldMk cId="3209985179" sldId="10233"/>
            <ac:picMk id="46" creationId="{D56FA584-0D35-486B-832C-FC2D1DA69FC8}"/>
          </ac:picMkLst>
        </pc:picChg>
        <pc:picChg chg="add mod">
          <ac:chgData name="Annemarie van Ooijen" userId="0141ffca-f5c2-4eca-8ab2-73a28c0858aa" providerId="ADAL" clId="{7141E5F6-ACB6-4D4D-A5A1-451AF14A9F09}" dt="2021-09-09T15:36:06.365" v="11607" actId="1076"/>
          <ac:picMkLst>
            <pc:docMk/>
            <pc:sldMk cId="3209985179" sldId="10233"/>
            <ac:picMk id="49" creationId="{FE9A77D1-31C3-4F3C-9D46-42A99A4F4F17}"/>
          </ac:picMkLst>
        </pc:picChg>
        <pc:picChg chg="add mod">
          <ac:chgData name="Annemarie van Ooijen" userId="0141ffca-f5c2-4eca-8ab2-73a28c0858aa" providerId="ADAL" clId="{7141E5F6-ACB6-4D4D-A5A1-451AF14A9F09}" dt="2021-09-09T15:36:03.191" v="11606" actId="1076"/>
          <ac:picMkLst>
            <pc:docMk/>
            <pc:sldMk cId="3209985179" sldId="10233"/>
            <ac:picMk id="4097" creationId="{95CAFB45-0EA1-4D4A-85EB-9F7B36E3CBC6}"/>
          </ac:picMkLst>
        </pc:picChg>
        <pc:picChg chg="add del mod">
          <ac:chgData name="Annemarie van Ooijen" userId="0141ffca-f5c2-4eca-8ab2-73a28c0858aa" providerId="ADAL" clId="{7141E5F6-ACB6-4D4D-A5A1-451AF14A9F09}" dt="2021-09-09T15:29:06.246" v="10990" actId="478"/>
          <ac:picMkLst>
            <pc:docMk/>
            <pc:sldMk cId="3209985179" sldId="10233"/>
            <ac:picMk id="4098" creationId="{AD143D29-2898-4F13-A3CC-86D191B22C00}"/>
          </ac:picMkLst>
        </pc:picChg>
      </pc:sldChg>
      <pc:sldChg chg="addSp delSp modSp add mod ord setBg modNotesTx">
        <pc:chgData name="Annemarie van Ooijen" userId="0141ffca-f5c2-4eca-8ab2-73a28c0858aa" providerId="ADAL" clId="{7141E5F6-ACB6-4D4D-A5A1-451AF14A9F09}" dt="2021-09-10T12:19:22.011" v="13766" actId="20577"/>
        <pc:sldMkLst>
          <pc:docMk/>
          <pc:sldMk cId="1197752822" sldId="10234"/>
        </pc:sldMkLst>
        <pc:spChg chg="mod">
          <ac:chgData name="Annemarie van Ooijen" userId="0141ffca-f5c2-4eca-8ab2-73a28c0858aa" providerId="ADAL" clId="{7141E5F6-ACB6-4D4D-A5A1-451AF14A9F09}" dt="2021-09-08T13:23:56.348" v="5306" actId="1076"/>
          <ac:spMkLst>
            <pc:docMk/>
            <pc:sldMk cId="1197752822" sldId="10234"/>
            <ac:spMk id="5" creationId="{8E5DEEF3-D141-4A96-9589-5E271D69A178}"/>
          </ac:spMkLst>
        </pc:spChg>
        <pc:spChg chg="del mod">
          <ac:chgData name="Annemarie van Ooijen" userId="0141ffca-f5c2-4eca-8ab2-73a28c0858aa" providerId="ADAL" clId="{7141E5F6-ACB6-4D4D-A5A1-451AF14A9F09}" dt="2021-09-08T13:34:48.110" v="5752" actId="478"/>
          <ac:spMkLst>
            <pc:docMk/>
            <pc:sldMk cId="1197752822" sldId="10234"/>
            <ac:spMk id="8" creationId="{CB690CFA-DF4D-4903-BE12-0494EBFC5878}"/>
          </ac:spMkLst>
        </pc:spChg>
        <pc:spChg chg="mod">
          <ac:chgData name="Annemarie van Ooijen" userId="0141ffca-f5c2-4eca-8ab2-73a28c0858aa" providerId="ADAL" clId="{7141E5F6-ACB6-4D4D-A5A1-451AF14A9F09}" dt="2021-09-08T13:36:29.945" v="5834" actId="20577"/>
          <ac:spMkLst>
            <pc:docMk/>
            <pc:sldMk cId="1197752822" sldId="10234"/>
            <ac:spMk id="11" creationId="{A0A6E39E-0E9D-44AB-963C-066400583DD7}"/>
          </ac:spMkLst>
        </pc:spChg>
        <pc:spChg chg="mod">
          <ac:chgData name="Annemarie van Ooijen" userId="0141ffca-f5c2-4eca-8ab2-73a28c0858aa" providerId="ADAL" clId="{7141E5F6-ACB6-4D4D-A5A1-451AF14A9F09}" dt="2021-09-08T13:32:15.203" v="5631" actId="1076"/>
          <ac:spMkLst>
            <pc:docMk/>
            <pc:sldMk cId="1197752822" sldId="10234"/>
            <ac:spMk id="13" creationId="{C189AA07-BFFC-44F5-92FB-39D196DC2659}"/>
          </ac:spMkLst>
        </pc:spChg>
        <pc:spChg chg="mod">
          <ac:chgData name="Annemarie van Ooijen" userId="0141ffca-f5c2-4eca-8ab2-73a28c0858aa" providerId="ADAL" clId="{7141E5F6-ACB6-4D4D-A5A1-451AF14A9F09}" dt="2021-09-08T13:37:03.099" v="5924" actId="20577"/>
          <ac:spMkLst>
            <pc:docMk/>
            <pc:sldMk cId="1197752822" sldId="10234"/>
            <ac:spMk id="15" creationId="{848F34CC-6A69-4506-B119-65F142927603}"/>
          </ac:spMkLst>
        </pc:spChg>
        <pc:spChg chg="mod">
          <ac:chgData name="Annemarie van Ooijen" userId="0141ffca-f5c2-4eca-8ab2-73a28c0858aa" providerId="ADAL" clId="{7141E5F6-ACB6-4D4D-A5A1-451AF14A9F09}" dt="2021-09-08T13:38:48.739" v="5981" actId="1076"/>
          <ac:spMkLst>
            <pc:docMk/>
            <pc:sldMk cId="1197752822" sldId="10234"/>
            <ac:spMk id="17" creationId="{BB6CA4E5-B6BF-43E9-BE4D-931A32045E45}"/>
          </ac:spMkLst>
        </pc:spChg>
        <pc:spChg chg="add mod">
          <ac:chgData name="Annemarie van Ooijen" userId="0141ffca-f5c2-4eca-8ab2-73a28c0858aa" providerId="ADAL" clId="{7141E5F6-ACB6-4D4D-A5A1-451AF14A9F09}" dt="2021-09-08T14:45:58.437" v="7078" actId="20577"/>
          <ac:spMkLst>
            <pc:docMk/>
            <pc:sldMk cId="1197752822" sldId="10234"/>
            <ac:spMk id="18" creationId="{758109D9-DCF0-4BED-B9EB-31B9DB935AD3}"/>
          </ac:spMkLst>
        </pc:spChg>
        <pc:spChg chg="add mod">
          <ac:chgData name="Annemarie van Ooijen" userId="0141ffca-f5c2-4eca-8ab2-73a28c0858aa" providerId="ADAL" clId="{7141E5F6-ACB6-4D4D-A5A1-451AF14A9F09}" dt="2021-09-08T13:24:26.333" v="5322" actId="14100"/>
          <ac:spMkLst>
            <pc:docMk/>
            <pc:sldMk cId="1197752822" sldId="10234"/>
            <ac:spMk id="19" creationId="{8CB61502-BD65-413A-9181-76D8FB84061C}"/>
          </ac:spMkLst>
        </pc:spChg>
        <pc:spChg chg="add mod">
          <ac:chgData name="Annemarie van Ooijen" userId="0141ffca-f5c2-4eca-8ab2-73a28c0858aa" providerId="ADAL" clId="{7141E5F6-ACB6-4D4D-A5A1-451AF14A9F09}" dt="2021-09-08T13:38:35.757" v="5979" actId="1076"/>
          <ac:spMkLst>
            <pc:docMk/>
            <pc:sldMk cId="1197752822" sldId="10234"/>
            <ac:spMk id="20" creationId="{BEC6E5CC-A495-424B-AE0E-D8A7495CC998}"/>
          </ac:spMkLst>
        </pc:spChg>
        <pc:spChg chg="add mod">
          <ac:chgData name="Annemarie van Ooijen" userId="0141ffca-f5c2-4eca-8ab2-73a28c0858aa" providerId="ADAL" clId="{7141E5F6-ACB6-4D4D-A5A1-451AF14A9F09}" dt="2021-09-08T13:35:08.780" v="5757" actId="1076"/>
          <ac:spMkLst>
            <pc:docMk/>
            <pc:sldMk cId="1197752822" sldId="10234"/>
            <ac:spMk id="22" creationId="{D84B9C78-2A6D-42BD-AA15-43456F438073}"/>
          </ac:spMkLst>
        </pc:spChg>
        <pc:spChg chg="add mod">
          <ac:chgData name="Annemarie van Ooijen" userId="0141ffca-f5c2-4eca-8ab2-73a28c0858aa" providerId="ADAL" clId="{7141E5F6-ACB6-4D4D-A5A1-451AF14A9F09}" dt="2021-09-08T14:45:52.819" v="7077" actId="20577"/>
          <ac:spMkLst>
            <pc:docMk/>
            <pc:sldMk cId="1197752822" sldId="10234"/>
            <ac:spMk id="25" creationId="{D7743990-9768-430C-A320-3E28C8023B86}"/>
          </ac:spMkLst>
        </pc:spChg>
        <pc:spChg chg="del mod">
          <ac:chgData name="Annemarie van Ooijen" userId="0141ffca-f5c2-4eca-8ab2-73a28c0858aa" providerId="ADAL" clId="{7141E5F6-ACB6-4D4D-A5A1-451AF14A9F09}" dt="2021-09-08T13:34:54.995" v="5754" actId="478"/>
          <ac:spMkLst>
            <pc:docMk/>
            <pc:sldMk cId="1197752822" sldId="10234"/>
            <ac:spMk id="28" creationId="{827D747E-68DC-4B9C-89D3-196C01E9537F}"/>
          </ac:spMkLst>
        </pc:spChg>
        <pc:spChg chg="del mod">
          <ac:chgData name="Annemarie van Ooijen" userId="0141ffca-f5c2-4eca-8ab2-73a28c0858aa" providerId="ADAL" clId="{7141E5F6-ACB6-4D4D-A5A1-451AF14A9F09}" dt="2021-09-08T13:31:49.226" v="5627" actId="478"/>
          <ac:spMkLst>
            <pc:docMk/>
            <pc:sldMk cId="1197752822" sldId="10234"/>
            <ac:spMk id="30" creationId="{18D1BC99-4208-4EE3-978D-9C455DE3C647}"/>
          </ac:spMkLst>
        </pc:spChg>
        <pc:spChg chg="mod">
          <ac:chgData name="Annemarie van Ooijen" userId="0141ffca-f5c2-4eca-8ab2-73a28c0858aa" providerId="ADAL" clId="{7141E5F6-ACB6-4D4D-A5A1-451AF14A9F09}" dt="2021-09-08T13:35:33.273" v="5760" actId="14100"/>
          <ac:spMkLst>
            <pc:docMk/>
            <pc:sldMk cId="1197752822" sldId="10234"/>
            <ac:spMk id="31" creationId="{E961B8AA-EF71-45E2-B1FE-930C0508EA20}"/>
          </ac:spMkLst>
        </pc:spChg>
        <pc:spChg chg="mod">
          <ac:chgData name="Annemarie van Ooijen" userId="0141ffca-f5c2-4eca-8ab2-73a28c0858aa" providerId="ADAL" clId="{7141E5F6-ACB6-4D4D-A5A1-451AF14A9F09}" dt="2021-09-08T13:32:15.203" v="5631" actId="1076"/>
          <ac:spMkLst>
            <pc:docMk/>
            <pc:sldMk cId="1197752822" sldId="10234"/>
            <ac:spMk id="32" creationId="{24BAF1C0-8339-4967-99AB-983D480FBACC}"/>
          </ac:spMkLst>
        </pc:spChg>
        <pc:spChg chg="mod">
          <ac:chgData name="Annemarie van Ooijen" userId="0141ffca-f5c2-4eca-8ab2-73a28c0858aa" providerId="ADAL" clId="{7141E5F6-ACB6-4D4D-A5A1-451AF14A9F09}" dt="2021-09-08T13:38:39.250" v="5980" actId="1076"/>
          <ac:spMkLst>
            <pc:docMk/>
            <pc:sldMk cId="1197752822" sldId="10234"/>
            <ac:spMk id="33" creationId="{4F453A83-2C87-49F2-A18D-E77F26B996E7}"/>
          </ac:spMkLst>
        </pc:spChg>
        <pc:picChg chg="mod">
          <ac:chgData name="Annemarie van Ooijen" userId="0141ffca-f5c2-4eca-8ab2-73a28c0858aa" providerId="ADAL" clId="{7141E5F6-ACB6-4D4D-A5A1-451AF14A9F09}" dt="2021-09-08T13:35:38.433" v="5762" actId="1076"/>
          <ac:picMkLst>
            <pc:docMk/>
            <pc:sldMk cId="1197752822" sldId="10234"/>
            <ac:picMk id="21" creationId="{5D9B25F6-7F77-4FE8-899A-B9255C42DCE4}"/>
          </ac:picMkLst>
        </pc:picChg>
        <pc:picChg chg="mod">
          <ac:chgData name="Annemarie van Ooijen" userId="0141ffca-f5c2-4eca-8ab2-73a28c0858aa" providerId="ADAL" clId="{7141E5F6-ACB6-4D4D-A5A1-451AF14A9F09}" dt="2021-09-08T13:32:15.203" v="5631" actId="1076"/>
          <ac:picMkLst>
            <pc:docMk/>
            <pc:sldMk cId="1197752822" sldId="10234"/>
            <ac:picMk id="23" creationId="{8EEA4FC9-7D39-4EE1-86C1-CBF70521425C}"/>
          </ac:picMkLst>
        </pc:picChg>
        <pc:picChg chg="mod">
          <ac:chgData name="Annemarie van Ooijen" userId="0141ffca-f5c2-4eca-8ab2-73a28c0858aa" providerId="ADAL" clId="{7141E5F6-ACB6-4D4D-A5A1-451AF14A9F09}" dt="2021-09-08T13:31:47.522" v="5626" actId="1076"/>
          <ac:picMkLst>
            <pc:docMk/>
            <pc:sldMk cId="1197752822" sldId="10234"/>
            <ac:picMk id="24" creationId="{53F7B689-6A3F-4BD6-95CE-5990E6E1B9F3}"/>
          </ac:picMkLst>
        </pc:picChg>
        <pc:picChg chg="add mod">
          <ac:chgData name="Annemarie van Ooijen" userId="0141ffca-f5c2-4eca-8ab2-73a28c0858aa" providerId="ADAL" clId="{7141E5F6-ACB6-4D4D-A5A1-451AF14A9F09}" dt="2021-09-08T13:34:13.404" v="5710" actId="1076"/>
          <ac:picMkLst>
            <pc:docMk/>
            <pc:sldMk cId="1197752822" sldId="10234"/>
            <ac:picMk id="27" creationId="{38D0AB07-865D-4B67-B552-B895708331E3}"/>
          </ac:picMkLst>
        </pc:picChg>
      </pc:sldChg>
      <pc:sldChg chg="modSp add del mod setBg">
        <pc:chgData name="Annemarie van Ooijen" userId="0141ffca-f5c2-4eca-8ab2-73a28c0858aa" providerId="ADAL" clId="{7141E5F6-ACB6-4D4D-A5A1-451AF14A9F09}" dt="2021-09-08T13:10:36.816" v="4751" actId="47"/>
        <pc:sldMkLst>
          <pc:docMk/>
          <pc:sldMk cId="1073424348" sldId="10235"/>
        </pc:sldMkLst>
        <pc:spChg chg="mod">
          <ac:chgData name="Annemarie van Ooijen" userId="0141ffca-f5c2-4eca-8ab2-73a28c0858aa" providerId="ADAL" clId="{7141E5F6-ACB6-4D4D-A5A1-451AF14A9F09}" dt="2021-09-08T10:45:13.126" v="4123" actId="20577"/>
          <ac:spMkLst>
            <pc:docMk/>
            <pc:sldMk cId="1073424348" sldId="10235"/>
            <ac:spMk id="5" creationId="{8E5DEEF3-D141-4A96-9589-5E271D69A178}"/>
          </ac:spMkLst>
        </pc:spChg>
      </pc:sldChg>
      <pc:sldChg chg="modSp add mod ord setBg modNotesTx">
        <pc:chgData name="Annemarie van Ooijen" userId="0141ffca-f5c2-4eca-8ab2-73a28c0858aa" providerId="ADAL" clId="{7141E5F6-ACB6-4D4D-A5A1-451AF14A9F09}" dt="2021-09-08T14:10:00.777" v="6539"/>
        <pc:sldMkLst>
          <pc:docMk/>
          <pc:sldMk cId="1003189985" sldId="10236"/>
        </pc:sldMkLst>
        <pc:spChg chg="mod">
          <ac:chgData name="Annemarie van Ooijen" userId="0141ffca-f5c2-4eca-8ab2-73a28c0858aa" providerId="ADAL" clId="{7141E5F6-ACB6-4D4D-A5A1-451AF14A9F09}" dt="2021-09-08T10:56:52.603" v="4371" actId="20577"/>
          <ac:spMkLst>
            <pc:docMk/>
            <pc:sldMk cId="1003189985" sldId="10236"/>
            <ac:spMk id="13" creationId="{C128AF73-7976-4D3C-85BF-B675F3208CFE}"/>
          </ac:spMkLst>
        </pc:spChg>
      </pc:sldChg>
      <pc:sldChg chg="addSp delSp modSp add mod ord setBg delDesignElem">
        <pc:chgData name="Annemarie van Ooijen" userId="0141ffca-f5c2-4eca-8ab2-73a28c0858aa" providerId="ADAL" clId="{7141E5F6-ACB6-4D4D-A5A1-451AF14A9F09}" dt="2021-09-09T12:43:29.870" v="9541"/>
        <pc:sldMkLst>
          <pc:docMk/>
          <pc:sldMk cId="1770571032" sldId="10237"/>
        </pc:sldMkLst>
        <pc:spChg chg="add del mod">
          <ac:chgData name="Annemarie van Ooijen" userId="0141ffca-f5c2-4eca-8ab2-73a28c0858aa" providerId="ADAL" clId="{7141E5F6-ACB6-4D4D-A5A1-451AF14A9F09}" dt="2021-09-09T12:27:48.559" v="9455" actId="478"/>
          <ac:spMkLst>
            <pc:docMk/>
            <pc:sldMk cId="1770571032" sldId="10237"/>
            <ac:spMk id="5" creationId="{52B1A1B5-9689-4658-8093-3939DD55D5B5}"/>
          </ac:spMkLst>
        </pc:spChg>
        <pc:spChg chg="add mod">
          <ac:chgData name="Annemarie van Ooijen" userId="0141ffca-f5c2-4eca-8ab2-73a28c0858aa" providerId="ADAL" clId="{7141E5F6-ACB6-4D4D-A5A1-451AF14A9F09}" dt="2021-09-09T12:40:23.506" v="9509" actId="255"/>
          <ac:spMkLst>
            <pc:docMk/>
            <pc:sldMk cId="1770571032" sldId="10237"/>
            <ac:spMk id="7" creationId="{EE156C01-FC79-4546-86FE-4FF4355286D3}"/>
          </ac:spMkLst>
        </pc:spChg>
        <pc:spChg chg="add mod">
          <ac:chgData name="Annemarie van Ooijen" userId="0141ffca-f5c2-4eca-8ab2-73a28c0858aa" providerId="ADAL" clId="{7141E5F6-ACB6-4D4D-A5A1-451AF14A9F09}" dt="2021-09-09T12:28:20.977" v="9480" actId="1076"/>
          <ac:spMkLst>
            <pc:docMk/>
            <pc:sldMk cId="1770571032" sldId="10237"/>
            <ac:spMk id="8" creationId="{ABE959B0-F429-4A99-9D9F-F4F7F2CE195F}"/>
          </ac:spMkLst>
        </pc:spChg>
        <pc:spChg chg="del">
          <ac:chgData name="Annemarie van Ooijen" userId="0141ffca-f5c2-4eca-8ab2-73a28c0858aa" providerId="ADAL" clId="{7141E5F6-ACB6-4D4D-A5A1-451AF14A9F09}" dt="2021-09-08T12:05:59.860" v="4388"/>
          <ac:spMkLst>
            <pc:docMk/>
            <pc:sldMk cId="1770571032" sldId="10237"/>
            <ac:spMk id="15" creationId="{01D0AF59-99C3-4251-AB9A-C966C6AD4400}"/>
          </ac:spMkLst>
        </pc:spChg>
        <pc:spChg chg="del">
          <ac:chgData name="Annemarie van Ooijen" userId="0141ffca-f5c2-4eca-8ab2-73a28c0858aa" providerId="ADAL" clId="{7141E5F6-ACB6-4D4D-A5A1-451AF14A9F09}" dt="2021-09-08T12:05:59.860" v="4388"/>
          <ac:spMkLst>
            <pc:docMk/>
            <pc:sldMk cId="1770571032" sldId="10237"/>
            <ac:spMk id="16" creationId="{1855405F-37A2-4869-9154-F8BE3BECE6C3}"/>
          </ac:spMkLst>
        </pc:spChg>
        <pc:picChg chg="add del mod">
          <ac:chgData name="Annemarie van Ooijen" userId="0141ffca-f5c2-4eca-8ab2-73a28c0858aa" providerId="ADAL" clId="{7141E5F6-ACB6-4D4D-A5A1-451AF14A9F09}" dt="2021-09-09T12:08:24.422" v="9120" actId="478"/>
          <ac:picMkLst>
            <pc:docMk/>
            <pc:sldMk cId="1770571032" sldId="10237"/>
            <ac:picMk id="6" creationId="{1A691FBD-C796-4B16-8590-2EE811E279F5}"/>
          </ac:picMkLst>
        </pc:picChg>
        <pc:picChg chg="mod">
          <ac:chgData name="Annemarie van Ooijen" userId="0141ffca-f5c2-4eca-8ab2-73a28c0858aa" providerId="ADAL" clId="{7141E5F6-ACB6-4D4D-A5A1-451AF14A9F09}" dt="2021-09-09T12:28:15.807" v="9478" actId="1076"/>
          <ac:picMkLst>
            <pc:docMk/>
            <pc:sldMk cId="1770571032" sldId="10237"/>
            <ac:picMk id="10" creationId="{F289E38C-E78A-43B5-967B-1E7FDC064830}"/>
          </ac:picMkLst>
        </pc:picChg>
        <pc:cxnChg chg="add mod">
          <ac:chgData name="Annemarie van Ooijen" userId="0141ffca-f5c2-4eca-8ab2-73a28c0858aa" providerId="ADAL" clId="{7141E5F6-ACB6-4D4D-A5A1-451AF14A9F09}" dt="2021-09-09T12:42:57.874" v="9539" actId="692"/>
          <ac:cxnSpMkLst>
            <pc:docMk/>
            <pc:sldMk cId="1770571032" sldId="10237"/>
            <ac:cxnSpMk id="3" creationId="{A29ED614-6700-45CF-96AD-ACC3288E35C0}"/>
          </ac:cxnSpMkLst>
        </pc:cxnChg>
      </pc:sldChg>
      <pc:sldChg chg="modSp add del mod setBg">
        <pc:chgData name="Annemarie van Ooijen" userId="0141ffca-f5c2-4eca-8ab2-73a28c0858aa" providerId="ADAL" clId="{7141E5F6-ACB6-4D4D-A5A1-451AF14A9F09}" dt="2021-09-08T12:15:34.613" v="4515" actId="47"/>
        <pc:sldMkLst>
          <pc:docMk/>
          <pc:sldMk cId="2776836230" sldId="10238"/>
        </pc:sldMkLst>
        <pc:spChg chg="mod">
          <ac:chgData name="Annemarie van Ooijen" userId="0141ffca-f5c2-4eca-8ab2-73a28c0858aa" providerId="ADAL" clId="{7141E5F6-ACB6-4D4D-A5A1-451AF14A9F09}" dt="2021-09-08T12:15:12.369" v="4512" actId="20577"/>
          <ac:spMkLst>
            <pc:docMk/>
            <pc:sldMk cId="2776836230" sldId="10238"/>
            <ac:spMk id="8" creationId="{CB690CFA-DF4D-4903-BE12-0494EBFC5878}"/>
          </ac:spMkLst>
        </pc:spChg>
      </pc:sldChg>
      <pc:sldChg chg="delSp modSp add del mod ord modNotesTx">
        <pc:chgData name="Annemarie van Ooijen" userId="0141ffca-f5c2-4eca-8ab2-73a28c0858aa" providerId="ADAL" clId="{7141E5F6-ACB6-4D4D-A5A1-451AF14A9F09}" dt="2021-09-08T13:56:54.294" v="6239" actId="47"/>
        <pc:sldMkLst>
          <pc:docMk/>
          <pc:sldMk cId="4127488659" sldId="10238"/>
        </pc:sldMkLst>
        <pc:spChg chg="mod">
          <ac:chgData name="Annemarie van Ooijen" userId="0141ffca-f5c2-4eca-8ab2-73a28c0858aa" providerId="ADAL" clId="{7141E5F6-ACB6-4D4D-A5A1-451AF14A9F09}" dt="2021-09-08T12:22:01.916" v="4548" actId="1076"/>
          <ac:spMkLst>
            <pc:docMk/>
            <pc:sldMk cId="4127488659" sldId="10238"/>
            <ac:spMk id="33" creationId="{AA30D78C-BE10-43C8-9462-EDAF8E4C954A}"/>
          </ac:spMkLst>
        </pc:spChg>
        <pc:spChg chg="del">
          <ac:chgData name="Annemarie van Ooijen" userId="0141ffca-f5c2-4eca-8ab2-73a28c0858aa" providerId="ADAL" clId="{7141E5F6-ACB6-4D4D-A5A1-451AF14A9F09}" dt="2021-09-08T12:22:04.740" v="4549" actId="478"/>
          <ac:spMkLst>
            <pc:docMk/>
            <pc:sldMk cId="4127488659" sldId="10238"/>
            <ac:spMk id="47" creationId="{3731EEE3-6806-4EAE-95B5-32E944A526A0}"/>
          </ac:spMkLst>
        </pc:spChg>
        <pc:graphicFrameChg chg="del modGraphic">
          <ac:chgData name="Annemarie van Ooijen" userId="0141ffca-f5c2-4eca-8ab2-73a28c0858aa" providerId="ADAL" clId="{7141E5F6-ACB6-4D4D-A5A1-451AF14A9F09}" dt="2021-09-08T12:21:55.018" v="4546" actId="478"/>
          <ac:graphicFrameMkLst>
            <pc:docMk/>
            <pc:sldMk cId="4127488659" sldId="10238"/>
            <ac:graphicFrameMk id="2" creationId="{7B7FCE80-300B-4E6E-B6CD-0DE97A3ED877}"/>
          </ac:graphicFrameMkLst>
        </pc:graphicFrameChg>
        <pc:graphicFrameChg chg="del">
          <ac:chgData name="Annemarie van Ooijen" userId="0141ffca-f5c2-4eca-8ab2-73a28c0858aa" providerId="ADAL" clId="{7141E5F6-ACB6-4D4D-A5A1-451AF14A9F09}" dt="2021-09-08T12:22:11.210" v="4551" actId="478"/>
          <ac:graphicFrameMkLst>
            <pc:docMk/>
            <pc:sldMk cId="4127488659" sldId="10238"/>
            <ac:graphicFrameMk id="7" creationId="{F8C63EF8-0B01-4763-831C-9D84FC9C45D6}"/>
          </ac:graphicFrameMkLst>
        </pc:graphicFrameChg>
        <pc:graphicFrameChg chg="del">
          <ac:chgData name="Annemarie van Ooijen" userId="0141ffca-f5c2-4eca-8ab2-73a28c0858aa" providerId="ADAL" clId="{7141E5F6-ACB6-4D4D-A5A1-451AF14A9F09}" dt="2021-09-08T12:22:07.760" v="4550" actId="478"/>
          <ac:graphicFrameMkLst>
            <pc:docMk/>
            <pc:sldMk cId="4127488659" sldId="10238"/>
            <ac:graphicFrameMk id="48" creationId="{6B86B83A-3C2A-4D2C-84CC-493B69F95D07}"/>
          </ac:graphicFrameMkLst>
        </pc:graphicFrameChg>
        <pc:picChg chg="del">
          <ac:chgData name="Annemarie van Ooijen" userId="0141ffca-f5c2-4eca-8ab2-73a28c0858aa" providerId="ADAL" clId="{7141E5F6-ACB6-4D4D-A5A1-451AF14A9F09}" dt="2021-09-08T12:22:15.070" v="4553" actId="478"/>
          <ac:picMkLst>
            <pc:docMk/>
            <pc:sldMk cId="4127488659" sldId="10238"/>
            <ac:picMk id="49" creationId="{FE9A77D1-31C3-4F3C-9D46-42A99A4F4F17}"/>
          </ac:picMkLst>
        </pc:picChg>
        <pc:picChg chg="del">
          <ac:chgData name="Annemarie van Ooijen" userId="0141ffca-f5c2-4eca-8ab2-73a28c0858aa" providerId="ADAL" clId="{7141E5F6-ACB6-4D4D-A5A1-451AF14A9F09}" dt="2021-09-08T12:21:58.441" v="4547" actId="478"/>
          <ac:picMkLst>
            <pc:docMk/>
            <pc:sldMk cId="4127488659" sldId="10238"/>
            <ac:picMk id="4097" creationId="{95CAFB45-0EA1-4D4A-85EB-9F7B36E3CBC6}"/>
          </ac:picMkLst>
        </pc:picChg>
        <pc:picChg chg="del">
          <ac:chgData name="Annemarie van Ooijen" userId="0141ffca-f5c2-4eca-8ab2-73a28c0858aa" providerId="ADAL" clId="{7141E5F6-ACB6-4D4D-A5A1-451AF14A9F09}" dt="2021-09-08T12:22:12.910" v="4552" actId="478"/>
          <ac:picMkLst>
            <pc:docMk/>
            <pc:sldMk cId="4127488659" sldId="10238"/>
            <ac:picMk id="4098" creationId="{AD143D29-2898-4F13-A3CC-86D191B22C00}"/>
          </ac:picMkLst>
        </pc:picChg>
      </pc:sldChg>
      <pc:sldChg chg="addSp delSp modSp new del mod ord setBg">
        <pc:chgData name="Annemarie van Ooijen" userId="0141ffca-f5c2-4eca-8ab2-73a28c0858aa" providerId="ADAL" clId="{7141E5F6-ACB6-4D4D-A5A1-451AF14A9F09}" dt="2021-09-08T13:16:29.470" v="4958" actId="47"/>
        <pc:sldMkLst>
          <pc:docMk/>
          <pc:sldMk cId="1093714141" sldId="10239"/>
        </pc:sldMkLst>
        <pc:spChg chg="del">
          <ac:chgData name="Annemarie van Ooijen" userId="0141ffca-f5c2-4eca-8ab2-73a28c0858aa" providerId="ADAL" clId="{7141E5F6-ACB6-4D4D-A5A1-451AF14A9F09}" dt="2021-09-08T13:03:56.422" v="4743" actId="478"/>
          <ac:spMkLst>
            <pc:docMk/>
            <pc:sldMk cId="1093714141" sldId="10239"/>
            <ac:spMk id="2" creationId="{B70A413C-5DD4-45AD-9F1F-041845D698ED}"/>
          </ac:spMkLst>
        </pc:spChg>
        <pc:spChg chg="del">
          <ac:chgData name="Annemarie van Ooijen" userId="0141ffca-f5c2-4eca-8ab2-73a28c0858aa" providerId="ADAL" clId="{7141E5F6-ACB6-4D4D-A5A1-451AF14A9F09}" dt="2021-09-08T13:03:58.702" v="4744" actId="478"/>
          <ac:spMkLst>
            <pc:docMk/>
            <pc:sldMk cId="1093714141" sldId="10239"/>
            <ac:spMk id="3" creationId="{F5FEDFF6-C32D-4E80-88D1-593CF9BCB9FF}"/>
          </ac:spMkLst>
        </pc:spChg>
        <pc:spChg chg="add">
          <ac:chgData name="Annemarie van Ooijen" userId="0141ffca-f5c2-4eca-8ab2-73a28c0858aa" providerId="ADAL" clId="{7141E5F6-ACB6-4D4D-A5A1-451AF14A9F09}" dt="2021-09-08T13:04:02.882" v="4746" actId="26606"/>
          <ac:spMkLst>
            <pc:docMk/>
            <pc:sldMk cId="1093714141" sldId="10239"/>
            <ac:spMk id="10" creationId="{5F9CFCE6-877F-4858-B8BD-2C52CA8AFBC4}"/>
          </ac:spMkLst>
        </pc:spChg>
        <pc:spChg chg="add">
          <ac:chgData name="Annemarie van Ooijen" userId="0141ffca-f5c2-4eca-8ab2-73a28c0858aa" providerId="ADAL" clId="{7141E5F6-ACB6-4D4D-A5A1-451AF14A9F09}" dt="2021-09-08T13:04:02.882" v="4746" actId="26606"/>
          <ac:spMkLst>
            <pc:docMk/>
            <pc:sldMk cId="1093714141" sldId="10239"/>
            <ac:spMk id="12" creationId="{8213F8A0-12AE-4514-8372-0DD766EC28EE}"/>
          </ac:spMkLst>
        </pc:spChg>
        <pc:spChg chg="add">
          <ac:chgData name="Annemarie van Ooijen" userId="0141ffca-f5c2-4eca-8ab2-73a28c0858aa" providerId="ADAL" clId="{7141E5F6-ACB6-4D4D-A5A1-451AF14A9F09}" dt="2021-09-08T13:04:02.882" v="4746" actId="26606"/>
          <ac:spMkLst>
            <pc:docMk/>
            <pc:sldMk cId="1093714141" sldId="10239"/>
            <ac:spMk id="14" creationId="{9EFF17D4-9A8C-4CE5-B096-D8CCD4400437}"/>
          </ac:spMkLst>
        </pc:spChg>
        <pc:picChg chg="add mod ord">
          <ac:chgData name="Annemarie van Ooijen" userId="0141ffca-f5c2-4eca-8ab2-73a28c0858aa" providerId="ADAL" clId="{7141E5F6-ACB6-4D4D-A5A1-451AF14A9F09}" dt="2021-09-08T13:04:02.882" v="4746" actId="26606"/>
          <ac:picMkLst>
            <pc:docMk/>
            <pc:sldMk cId="1093714141" sldId="10239"/>
            <ac:picMk id="4" creationId="{9EC35091-ABEE-4790-AEFA-F8C2A7CDDA36}"/>
          </ac:picMkLst>
        </pc:picChg>
        <pc:picChg chg="add mod">
          <ac:chgData name="Annemarie van Ooijen" userId="0141ffca-f5c2-4eca-8ab2-73a28c0858aa" providerId="ADAL" clId="{7141E5F6-ACB6-4D4D-A5A1-451AF14A9F09}" dt="2021-09-08T13:04:02.882" v="4746" actId="26606"/>
          <ac:picMkLst>
            <pc:docMk/>
            <pc:sldMk cId="1093714141" sldId="10239"/>
            <ac:picMk id="5" creationId="{3FE9A409-29AA-4A61-BAB3-8A8CFD85395B}"/>
          </ac:picMkLst>
        </pc:picChg>
      </pc:sldChg>
      <pc:sldChg chg="modSp add del mod ord setBg">
        <pc:chgData name="Annemarie van Ooijen" userId="0141ffca-f5c2-4eca-8ab2-73a28c0858aa" providerId="ADAL" clId="{7141E5F6-ACB6-4D4D-A5A1-451AF14A9F09}" dt="2021-09-09T11:49:51.016" v="8656" actId="47"/>
        <pc:sldMkLst>
          <pc:docMk/>
          <pc:sldMk cId="1186124382" sldId="10239"/>
        </pc:sldMkLst>
        <pc:spChg chg="mod">
          <ac:chgData name="Annemarie van Ooijen" userId="0141ffca-f5c2-4eca-8ab2-73a28c0858aa" providerId="ADAL" clId="{7141E5F6-ACB6-4D4D-A5A1-451AF14A9F09}" dt="2021-09-08T13:46:46.718" v="6094" actId="6549"/>
          <ac:spMkLst>
            <pc:docMk/>
            <pc:sldMk cId="1186124382" sldId="10239"/>
            <ac:spMk id="5" creationId="{8E5DEEF3-D141-4A96-9589-5E271D69A178}"/>
          </ac:spMkLst>
        </pc:spChg>
      </pc:sldChg>
      <pc:sldChg chg="delSp modSp add mod ord setBg modNotesTx">
        <pc:chgData name="Annemarie van Ooijen" userId="0141ffca-f5c2-4eca-8ab2-73a28c0858aa" providerId="ADAL" clId="{7141E5F6-ACB6-4D4D-A5A1-451AF14A9F09}" dt="2021-09-10T12:10:47.211" v="13699" actId="20577"/>
        <pc:sldMkLst>
          <pc:docMk/>
          <pc:sldMk cId="922765434" sldId="10240"/>
        </pc:sldMkLst>
        <pc:spChg chg="mod">
          <ac:chgData name="Annemarie van Ooijen" userId="0141ffca-f5c2-4eca-8ab2-73a28c0858aa" providerId="ADAL" clId="{7141E5F6-ACB6-4D4D-A5A1-451AF14A9F09}" dt="2021-09-08T13:55:31.480" v="6150" actId="20577"/>
          <ac:spMkLst>
            <pc:docMk/>
            <pc:sldMk cId="922765434" sldId="10240"/>
            <ac:spMk id="5" creationId="{8E5DEEF3-D141-4A96-9589-5E271D69A178}"/>
          </ac:spMkLst>
        </pc:spChg>
        <pc:spChg chg="mod">
          <ac:chgData name="Annemarie van Ooijen" userId="0141ffca-f5c2-4eca-8ab2-73a28c0858aa" providerId="ADAL" clId="{7141E5F6-ACB6-4D4D-A5A1-451AF14A9F09}" dt="2021-09-09T08:46:01.649" v="7201" actId="20577"/>
          <ac:spMkLst>
            <pc:docMk/>
            <pc:sldMk cId="922765434" sldId="10240"/>
            <ac:spMk id="8" creationId="{CB690CFA-DF4D-4903-BE12-0494EBFC5878}"/>
          </ac:spMkLst>
        </pc:spChg>
        <pc:spChg chg="del">
          <ac:chgData name="Annemarie van Ooijen" userId="0141ffca-f5c2-4eca-8ab2-73a28c0858aa" providerId="ADAL" clId="{7141E5F6-ACB6-4D4D-A5A1-451AF14A9F09}" dt="2021-09-08T13:55:59.168" v="6186" actId="478"/>
          <ac:spMkLst>
            <pc:docMk/>
            <pc:sldMk cId="922765434" sldId="10240"/>
            <ac:spMk id="10" creationId="{BF4338E6-82A9-44AF-B4D7-BA423FD10324}"/>
          </ac:spMkLst>
        </pc:spChg>
        <pc:picChg chg="del">
          <ac:chgData name="Annemarie van Ooijen" userId="0141ffca-f5c2-4eca-8ab2-73a28c0858aa" providerId="ADAL" clId="{7141E5F6-ACB6-4D4D-A5A1-451AF14A9F09}" dt="2021-09-08T13:56:28.043" v="6238" actId="478"/>
          <ac:picMkLst>
            <pc:docMk/>
            <pc:sldMk cId="922765434" sldId="10240"/>
            <ac:picMk id="3074" creationId="{F1EA4D05-558A-4FA5-B7D5-8B3AFCF04F8A}"/>
          </ac:picMkLst>
        </pc:picChg>
      </pc:sldChg>
      <pc:sldChg chg="addSp delSp modSp new mod ord setBg modNotesTx">
        <pc:chgData name="Annemarie van Ooijen" userId="0141ffca-f5c2-4eca-8ab2-73a28c0858aa" providerId="ADAL" clId="{7141E5F6-ACB6-4D4D-A5A1-451AF14A9F09}" dt="2021-09-09T14:51:10.925" v="9704" actId="20577"/>
        <pc:sldMkLst>
          <pc:docMk/>
          <pc:sldMk cId="929645158" sldId="10241"/>
        </pc:sldMkLst>
        <pc:spChg chg="del">
          <ac:chgData name="Annemarie van Ooijen" userId="0141ffca-f5c2-4eca-8ab2-73a28c0858aa" providerId="ADAL" clId="{7141E5F6-ACB6-4D4D-A5A1-451AF14A9F09}" dt="2021-09-08T14:37:20.436" v="6577" actId="478"/>
          <ac:spMkLst>
            <pc:docMk/>
            <pc:sldMk cId="929645158" sldId="10241"/>
            <ac:spMk id="2" creationId="{9B46B383-F2D9-4587-A995-EDAB7D051318}"/>
          </ac:spMkLst>
        </pc:spChg>
        <pc:spChg chg="del">
          <ac:chgData name="Annemarie van Ooijen" userId="0141ffca-f5c2-4eca-8ab2-73a28c0858aa" providerId="ADAL" clId="{7141E5F6-ACB6-4D4D-A5A1-451AF14A9F09}" dt="2021-09-08T14:37:23.351" v="6578" actId="478"/>
          <ac:spMkLst>
            <pc:docMk/>
            <pc:sldMk cId="929645158" sldId="10241"/>
            <ac:spMk id="3" creationId="{4CE5EAE8-4F83-4E2D-88EB-0E27F2CD719C}"/>
          </ac:spMkLst>
        </pc:spChg>
        <pc:spChg chg="add mod">
          <ac:chgData name="Annemarie van Ooijen" userId="0141ffca-f5c2-4eca-8ab2-73a28c0858aa" providerId="ADAL" clId="{7141E5F6-ACB6-4D4D-A5A1-451AF14A9F09}" dt="2021-09-09T14:51:10.925" v="9704" actId="20577"/>
          <ac:spMkLst>
            <pc:docMk/>
            <pc:sldMk cId="929645158" sldId="10241"/>
            <ac:spMk id="5" creationId="{08A7DC5C-96A0-4961-B8E0-F4F3530B2E75}"/>
          </ac:spMkLst>
        </pc:spChg>
        <pc:spChg chg="add mod">
          <ac:chgData name="Annemarie van Ooijen" userId="0141ffca-f5c2-4eca-8ab2-73a28c0858aa" providerId="ADAL" clId="{7141E5F6-ACB6-4D4D-A5A1-451AF14A9F09}" dt="2021-09-08T14:43:03.032" v="7014" actId="207"/>
          <ac:spMkLst>
            <pc:docMk/>
            <pc:sldMk cId="929645158" sldId="10241"/>
            <ac:spMk id="6" creationId="{44CCE01B-1957-4C26-B851-2492593D0028}"/>
          </ac:spMkLst>
        </pc:spChg>
        <pc:picChg chg="add mod">
          <ac:chgData name="Annemarie van Ooijen" userId="0141ffca-f5c2-4eca-8ab2-73a28c0858aa" providerId="ADAL" clId="{7141E5F6-ACB6-4D4D-A5A1-451AF14A9F09}" dt="2021-09-09T12:08:42.563" v="9122" actId="1036"/>
          <ac:picMkLst>
            <pc:docMk/>
            <pc:sldMk cId="929645158" sldId="10241"/>
            <ac:picMk id="4" creationId="{A1378919-B485-4942-A44B-2FC2AB02EA94}"/>
          </ac:picMkLst>
        </pc:picChg>
      </pc:sldChg>
      <pc:sldChg chg="modSp add del mod ord setBg">
        <pc:chgData name="Annemarie van Ooijen" userId="0141ffca-f5c2-4eca-8ab2-73a28c0858aa" providerId="ADAL" clId="{7141E5F6-ACB6-4D4D-A5A1-451AF14A9F09}" dt="2021-09-08T14:35:45.955" v="6571" actId="47"/>
        <pc:sldMkLst>
          <pc:docMk/>
          <pc:sldMk cId="2402379564" sldId="10241"/>
        </pc:sldMkLst>
        <pc:spChg chg="mod">
          <ac:chgData name="Annemarie van Ooijen" userId="0141ffca-f5c2-4eca-8ab2-73a28c0858aa" providerId="ADAL" clId="{7141E5F6-ACB6-4D4D-A5A1-451AF14A9F09}" dt="2021-09-08T14:04:49.442" v="6537" actId="20577"/>
          <ac:spMkLst>
            <pc:docMk/>
            <pc:sldMk cId="2402379564" sldId="10241"/>
            <ac:spMk id="5" creationId="{8E5DEEF3-D141-4A96-9589-5E271D69A178}"/>
          </ac:spMkLst>
        </pc:spChg>
      </pc:sldChg>
      <pc:sldChg chg="addSp delSp modSp add del mod ord setBg modNotesTx">
        <pc:chgData name="Annemarie van Ooijen" userId="0141ffca-f5c2-4eca-8ab2-73a28c0858aa" providerId="ADAL" clId="{7141E5F6-ACB6-4D4D-A5A1-451AF14A9F09}" dt="2021-09-09T12:42:00.832" v="9533" actId="47"/>
        <pc:sldMkLst>
          <pc:docMk/>
          <pc:sldMk cId="3085741957" sldId="10242"/>
        </pc:sldMkLst>
        <pc:spChg chg="add del">
          <ac:chgData name="Annemarie van Ooijen" userId="0141ffca-f5c2-4eca-8ab2-73a28c0858aa" providerId="ADAL" clId="{7141E5F6-ACB6-4D4D-A5A1-451AF14A9F09}" dt="2021-09-09T11:09:00.023" v="8285" actId="478"/>
          <ac:spMkLst>
            <pc:docMk/>
            <pc:sldMk cId="3085741957" sldId="10242"/>
            <ac:spMk id="2" creationId="{4DC04546-2A6E-46F6-8052-645CC3B5B1DA}"/>
          </ac:spMkLst>
        </pc:spChg>
        <pc:spChg chg="add mod">
          <ac:chgData name="Annemarie van Ooijen" userId="0141ffca-f5c2-4eca-8ab2-73a28c0858aa" providerId="ADAL" clId="{7141E5F6-ACB6-4D4D-A5A1-451AF14A9F09}" dt="2021-09-09T11:10:56.751" v="8349" actId="14100"/>
          <ac:spMkLst>
            <pc:docMk/>
            <pc:sldMk cId="3085741957" sldId="10242"/>
            <ac:spMk id="3" creationId="{1FF647C9-C59C-4787-8F9C-48DA7AF7598A}"/>
          </ac:spMkLst>
        </pc:spChg>
        <pc:spChg chg="mod">
          <ac:chgData name="Annemarie van Ooijen" userId="0141ffca-f5c2-4eca-8ab2-73a28c0858aa" providerId="ADAL" clId="{7141E5F6-ACB6-4D4D-A5A1-451AF14A9F09}" dt="2021-09-09T11:05:49.661" v="8280" actId="207"/>
          <ac:spMkLst>
            <pc:docMk/>
            <pc:sldMk cId="3085741957" sldId="10242"/>
            <ac:spMk id="5" creationId="{8E5DEEF3-D141-4A96-9589-5E271D69A178}"/>
          </ac:spMkLst>
        </pc:spChg>
        <pc:spChg chg="add mod">
          <ac:chgData name="Annemarie van Ooijen" userId="0141ffca-f5c2-4eca-8ab2-73a28c0858aa" providerId="ADAL" clId="{7141E5F6-ACB6-4D4D-A5A1-451AF14A9F09}" dt="2021-09-09T11:14:04.779" v="8400" actId="14100"/>
          <ac:spMkLst>
            <pc:docMk/>
            <pc:sldMk cId="3085741957" sldId="10242"/>
            <ac:spMk id="6" creationId="{D8F92240-BA83-4A0B-8689-7C7BD8496EF1}"/>
          </ac:spMkLst>
        </pc:spChg>
        <pc:spChg chg="del">
          <ac:chgData name="Annemarie van Ooijen" userId="0141ffca-f5c2-4eca-8ab2-73a28c0858aa" providerId="ADAL" clId="{7141E5F6-ACB6-4D4D-A5A1-451AF14A9F09}" dt="2021-09-09T11:05:09.549" v="8272" actId="478"/>
          <ac:spMkLst>
            <pc:docMk/>
            <pc:sldMk cId="3085741957" sldId="10242"/>
            <ac:spMk id="8" creationId="{CB690CFA-DF4D-4903-BE12-0494EBFC5878}"/>
          </ac:spMkLst>
        </pc:spChg>
        <pc:spChg chg="del">
          <ac:chgData name="Annemarie van Ooijen" userId="0141ffca-f5c2-4eca-8ab2-73a28c0858aa" providerId="ADAL" clId="{7141E5F6-ACB6-4D4D-A5A1-451AF14A9F09}" dt="2021-09-09T11:05:13.126" v="8274" actId="478"/>
          <ac:spMkLst>
            <pc:docMk/>
            <pc:sldMk cId="3085741957" sldId="10242"/>
            <ac:spMk id="11" creationId="{A0A6E39E-0E9D-44AB-963C-066400583DD7}"/>
          </ac:spMkLst>
        </pc:spChg>
        <pc:spChg chg="del">
          <ac:chgData name="Annemarie van Ooijen" userId="0141ffca-f5c2-4eca-8ab2-73a28c0858aa" providerId="ADAL" clId="{7141E5F6-ACB6-4D4D-A5A1-451AF14A9F09}" dt="2021-09-09T11:05:15.500" v="8276" actId="478"/>
          <ac:spMkLst>
            <pc:docMk/>
            <pc:sldMk cId="3085741957" sldId="10242"/>
            <ac:spMk id="13" creationId="{C189AA07-BFFC-44F5-92FB-39D196DC2659}"/>
          </ac:spMkLst>
        </pc:spChg>
        <pc:spChg chg="del mod">
          <ac:chgData name="Annemarie van Ooijen" userId="0141ffca-f5c2-4eca-8ab2-73a28c0858aa" providerId="ADAL" clId="{7141E5F6-ACB6-4D4D-A5A1-451AF14A9F09}" dt="2021-09-09T11:15:24.209" v="8499" actId="478"/>
          <ac:spMkLst>
            <pc:docMk/>
            <pc:sldMk cId="3085741957" sldId="10242"/>
            <ac:spMk id="15" creationId="{848F34CC-6A69-4506-B119-65F142927603}"/>
          </ac:spMkLst>
        </pc:spChg>
        <pc:spChg chg="del mod">
          <ac:chgData name="Annemarie van Ooijen" userId="0141ffca-f5c2-4eca-8ab2-73a28c0858aa" providerId="ADAL" clId="{7141E5F6-ACB6-4D4D-A5A1-451AF14A9F09}" dt="2021-09-09T11:13:48.401" v="8393"/>
          <ac:spMkLst>
            <pc:docMk/>
            <pc:sldMk cId="3085741957" sldId="10242"/>
            <ac:spMk id="17" creationId="{BB6CA4E5-B6BF-43E9-BE4D-931A32045E45}"/>
          </ac:spMkLst>
        </pc:spChg>
        <pc:spChg chg="add mod">
          <ac:chgData name="Annemarie van Ooijen" userId="0141ffca-f5c2-4eca-8ab2-73a28c0858aa" providerId="ADAL" clId="{7141E5F6-ACB6-4D4D-A5A1-451AF14A9F09}" dt="2021-09-09T11:11:06.659" v="8350" actId="1076"/>
          <ac:spMkLst>
            <pc:docMk/>
            <pc:sldMk cId="3085741957" sldId="10242"/>
            <ac:spMk id="20" creationId="{5322D9E0-6FB6-4047-9A7F-FD6BE69F4650}"/>
          </ac:spMkLst>
        </pc:spChg>
        <pc:spChg chg="add mod">
          <ac:chgData name="Annemarie van Ooijen" userId="0141ffca-f5c2-4eca-8ab2-73a28c0858aa" providerId="ADAL" clId="{7141E5F6-ACB6-4D4D-A5A1-451AF14A9F09}" dt="2021-09-09T11:21:14.798" v="8557" actId="14100"/>
          <ac:spMkLst>
            <pc:docMk/>
            <pc:sldMk cId="3085741957" sldId="10242"/>
            <ac:spMk id="22" creationId="{22655E04-62B9-4EF6-B002-F66D1C50D2C4}"/>
          </ac:spMkLst>
        </pc:spChg>
        <pc:spChg chg="add mod">
          <ac:chgData name="Annemarie van Ooijen" userId="0141ffca-f5c2-4eca-8ab2-73a28c0858aa" providerId="ADAL" clId="{7141E5F6-ACB6-4D4D-A5A1-451AF14A9F09}" dt="2021-09-09T11:14:56.678" v="8425" actId="20577"/>
          <ac:spMkLst>
            <pc:docMk/>
            <pc:sldMk cId="3085741957" sldId="10242"/>
            <ac:spMk id="25" creationId="{7E4FA8CE-F2E5-4D4A-B9D9-67F620F3AA10}"/>
          </ac:spMkLst>
        </pc:spChg>
        <pc:spChg chg="add mod">
          <ac:chgData name="Annemarie van Ooijen" userId="0141ffca-f5c2-4eca-8ab2-73a28c0858aa" providerId="ADAL" clId="{7141E5F6-ACB6-4D4D-A5A1-451AF14A9F09}" dt="2021-09-09T11:20:00.087" v="8554" actId="20577"/>
          <ac:spMkLst>
            <pc:docMk/>
            <pc:sldMk cId="3085741957" sldId="10242"/>
            <ac:spMk id="27" creationId="{4553922B-B1A0-45A9-9693-FDB133B30AC7}"/>
          </ac:spMkLst>
        </pc:spChg>
        <pc:spChg chg="del">
          <ac:chgData name="Annemarie van Ooijen" userId="0141ffca-f5c2-4eca-8ab2-73a28c0858aa" providerId="ADAL" clId="{7141E5F6-ACB6-4D4D-A5A1-451AF14A9F09}" dt="2021-09-09T11:05:07.258" v="8271" actId="478"/>
          <ac:spMkLst>
            <pc:docMk/>
            <pc:sldMk cId="3085741957" sldId="10242"/>
            <ac:spMk id="28" creationId="{827D747E-68DC-4B9C-89D3-196C01E9537F}"/>
          </ac:spMkLst>
        </pc:spChg>
        <pc:spChg chg="add mod">
          <ac:chgData name="Annemarie van Ooijen" userId="0141ffca-f5c2-4eca-8ab2-73a28c0858aa" providerId="ADAL" clId="{7141E5F6-ACB6-4D4D-A5A1-451AF14A9F09}" dt="2021-09-09T11:15:55.106" v="8529" actId="1076"/>
          <ac:spMkLst>
            <pc:docMk/>
            <pc:sldMk cId="3085741957" sldId="10242"/>
            <ac:spMk id="29" creationId="{43239092-BFA0-4A84-8A91-3A90E14337F7}"/>
          </ac:spMkLst>
        </pc:spChg>
        <pc:spChg chg="del">
          <ac:chgData name="Annemarie van Ooijen" userId="0141ffca-f5c2-4eca-8ab2-73a28c0858aa" providerId="ADAL" clId="{7141E5F6-ACB6-4D4D-A5A1-451AF14A9F09}" dt="2021-09-09T11:15:20.770" v="8498" actId="478"/>
          <ac:spMkLst>
            <pc:docMk/>
            <pc:sldMk cId="3085741957" sldId="10242"/>
            <ac:spMk id="30" creationId="{18D1BC99-4208-4EE3-978D-9C455DE3C647}"/>
          </ac:spMkLst>
        </pc:spChg>
        <pc:spChg chg="add mod">
          <ac:chgData name="Annemarie van Ooijen" userId="0141ffca-f5c2-4eca-8ab2-73a28c0858aa" providerId="ADAL" clId="{7141E5F6-ACB6-4D4D-A5A1-451AF14A9F09}" dt="2021-09-09T11:19:43.529" v="8550" actId="14100"/>
          <ac:spMkLst>
            <pc:docMk/>
            <pc:sldMk cId="3085741957" sldId="10242"/>
            <ac:spMk id="34" creationId="{68AEA650-E86A-4447-937A-B6E530842341}"/>
          </ac:spMkLst>
        </pc:spChg>
        <pc:picChg chg="del">
          <ac:chgData name="Annemarie van Ooijen" userId="0141ffca-f5c2-4eca-8ab2-73a28c0858aa" providerId="ADAL" clId="{7141E5F6-ACB6-4D4D-A5A1-451AF14A9F09}" dt="2021-09-09T11:05:10.751" v="8273" actId="478"/>
          <ac:picMkLst>
            <pc:docMk/>
            <pc:sldMk cId="3085741957" sldId="10242"/>
            <ac:picMk id="21" creationId="{5D9B25F6-7F77-4FE8-899A-B9255C42DCE4}"/>
          </ac:picMkLst>
        </pc:picChg>
        <pc:picChg chg="del">
          <ac:chgData name="Annemarie van Ooijen" userId="0141ffca-f5c2-4eca-8ab2-73a28c0858aa" providerId="ADAL" clId="{7141E5F6-ACB6-4D4D-A5A1-451AF14A9F09}" dt="2021-09-09T11:05:14.166" v="8275" actId="478"/>
          <ac:picMkLst>
            <pc:docMk/>
            <pc:sldMk cId="3085741957" sldId="10242"/>
            <ac:picMk id="23" creationId="{8EEA4FC9-7D39-4EE1-86C1-CBF70521425C}"/>
          </ac:picMkLst>
        </pc:picChg>
        <pc:picChg chg="del">
          <ac:chgData name="Annemarie van Ooijen" userId="0141ffca-f5c2-4eca-8ab2-73a28c0858aa" providerId="ADAL" clId="{7141E5F6-ACB6-4D4D-A5A1-451AF14A9F09}" dt="2021-09-09T11:05:28.414" v="8279" actId="478"/>
          <ac:picMkLst>
            <pc:docMk/>
            <pc:sldMk cId="3085741957" sldId="10242"/>
            <ac:picMk id="24" creationId="{53F7B689-6A3F-4BD6-95CE-5990E6E1B9F3}"/>
          </ac:picMkLst>
        </pc:picChg>
        <pc:picChg chg="del">
          <ac:chgData name="Annemarie van Ooijen" userId="0141ffca-f5c2-4eca-8ab2-73a28c0858aa" providerId="ADAL" clId="{7141E5F6-ACB6-4D4D-A5A1-451AF14A9F09}" dt="2021-09-09T11:05:05.631" v="8270" actId="478"/>
          <ac:picMkLst>
            <pc:docMk/>
            <pc:sldMk cId="3085741957" sldId="10242"/>
            <ac:picMk id="26" creationId="{EC351EBA-21BC-4936-B232-FD8E673FE2B8}"/>
          </ac:picMkLst>
        </pc:picChg>
      </pc:sldChg>
      <pc:sldChg chg="addSp delSp modSp new mod ord setBg">
        <pc:chgData name="Annemarie van Ooijen" userId="0141ffca-f5c2-4eca-8ab2-73a28c0858aa" providerId="ADAL" clId="{7141E5F6-ACB6-4D4D-A5A1-451AF14A9F09}" dt="2021-09-09T15:22:54.374" v="10804"/>
        <pc:sldMkLst>
          <pc:docMk/>
          <pc:sldMk cId="269359646" sldId="10243"/>
        </pc:sldMkLst>
        <pc:spChg chg="del">
          <ac:chgData name="Annemarie van Ooijen" userId="0141ffca-f5c2-4eca-8ab2-73a28c0858aa" providerId="ADAL" clId="{7141E5F6-ACB6-4D4D-A5A1-451AF14A9F09}" dt="2021-09-09T11:48:04.561" v="8648" actId="26606"/>
          <ac:spMkLst>
            <pc:docMk/>
            <pc:sldMk cId="269359646" sldId="10243"/>
            <ac:spMk id="2" creationId="{E627C472-1FC5-4DD2-83D2-CBED3F38FA9A}"/>
          </ac:spMkLst>
        </pc:spChg>
        <pc:spChg chg="del">
          <ac:chgData name="Annemarie van Ooijen" userId="0141ffca-f5c2-4eca-8ab2-73a28c0858aa" providerId="ADAL" clId="{7141E5F6-ACB6-4D4D-A5A1-451AF14A9F09}" dt="2021-09-09T11:48:04.561" v="8648" actId="26606"/>
          <ac:spMkLst>
            <pc:docMk/>
            <pc:sldMk cId="269359646" sldId="10243"/>
            <ac:spMk id="3" creationId="{88B9E093-8984-4CC3-B78F-A2242CA26041}"/>
          </ac:spMkLst>
        </pc:spChg>
        <pc:spChg chg="add mod">
          <ac:chgData name="Annemarie van Ooijen" userId="0141ffca-f5c2-4eca-8ab2-73a28c0858aa" providerId="ADAL" clId="{7141E5F6-ACB6-4D4D-A5A1-451AF14A9F09}" dt="2021-09-09T15:02:38.701" v="10184" actId="207"/>
          <ac:spMkLst>
            <pc:docMk/>
            <pc:sldMk cId="269359646" sldId="10243"/>
            <ac:spMk id="6" creationId="{A2DBBFA0-7F88-494E-8BC2-6766200B44A2}"/>
          </ac:spMkLst>
        </pc:spChg>
        <pc:spChg chg="add del mod">
          <ac:chgData name="Annemarie van Ooijen" userId="0141ffca-f5c2-4eca-8ab2-73a28c0858aa" providerId="ADAL" clId="{7141E5F6-ACB6-4D4D-A5A1-451AF14A9F09}" dt="2021-09-09T15:02:21.999" v="10163" actId="478"/>
          <ac:spMkLst>
            <pc:docMk/>
            <pc:sldMk cId="269359646" sldId="10243"/>
            <ac:spMk id="7" creationId="{52349A98-34E0-463F-B558-85418EDA28E4}"/>
          </ac:spMkLst>
        </pc:spChg>
        <pc:spChg chg="add mod">
          <ac:chgData name="Annemarie van Ooijen" userId="0141ffca-f5c2-4eca-8ab2-73a28c0858aa" providerId="ADAL" clId="{7141E5F6-ACB6-4D4D-A5A1-451AF14A9F09}" dt="2021-09-09T15:04:56.302" v="10305" actId="207"/>
          <ac:spMkLst>
            <pc:docMk/>
            <pc:sldMk cId="269359646" sldId="10243"/>
            <ac:spMk id="9" creationId="{5C32BAC6-0316-48D5-BB41-FAC3396B3EC2}"/>
          </ac:spMkLst>
        </pc:spChg>
        <pc:picChg chg="add mod modCrop">
          <ac:chgData name="Annemarie van Ooijen" userId="0141ffca-f5c2-4eca-8ab2-73a28c0858aa" providerId="ADAL" clId="{7141E5F6-ACB6-4D4D-A5A1-451AF14A9F09}" dt="2021-09-09T11:54:57.076" v="8719" actId="1076"/>
          <ac:picMkLst>
            <pc:docMk/>
            <pc:sldMk cId="269359646" sldId="10243"/>
            <ac:picMk id="5" creationId="{A36FEDB7-D5A4-4F1B-A9D5-3A3545C369C8}"/>
          </ac:picMkLst>
        </pc:picChg>
        <pc:picChg chg="add mod">
          <ac:chgData name="Annemarie van Ooijen" userId="0141ffca-f5c2-4eca-8ab2-73a28c0858aa" providerId="ADAL" clId="{7141E5F6-ACB6-4D4D-A5A1-451AF14A9F09}" dt="2021-09-09T12:08:10.746" v="9117"/>
          <ac:picMkLst>
            <pc:docMk/>
            <pc:sldMk cId="269359646" sldId="10243"/>
            <ac:picMk id="8" creationId="{B6C0C8E8-95DC-4647-A1BF-C90467E2C624}"/>
          </ac:picMkLst>
        </pc:picChg>
      </pc:sldChg>
      <pc:sldChg chg="addSp modSp new mod ord setBg modNotesTx">
        <pc:chgData name="Annemarie van Ooijen" userId="0141ffca-f5c2-4eca-8ab2-73a28c0858aa" providerId="ADAL" clId="{7141E5F6-ACB6-4D4D-A5A1-451AF14A9F09}" dt="2021-09-09T15:22:55.962" v="10806"/>
        <pc:sldMkLst>
          <pc:docMk/>
          <pc:sldMk cId="807128590" sldId="10244"/>
        </pc:sldMkLst>
        <pc:spChg chg="add mod">
          <ac:chgData name="Annemarie van Ooijen" userId="0141ffca-f5c2-4eca-8ab2-73a28c0858aa" providerId="ADAL" clId="{7141E5F6-ACB6-4D4D-A5A1-451AF14A9F09}" dt="2021-09-09T15:01:43.743" v="10157" actId="1076"/>
          <ac:spMkLst>
            <pc:docMk/>
            <pc:sldMk cId="807128590" sldId="10244"/>
            <ac:spMk id="2" creationId="{14A8142A-FAF0-493F-B5D0-2609B43D89AA}"/>
          </ac:spMkLst>
        </pc:spChg>
        <pc:spChg chg="add mod">
          <ac:chgData name="Annemarie van Ooijen" userId="0141ffca-f5c2-4eca-8ab2-73a28c0858aa" providerId="ADAL" clId="{7141E5F6-ACB6-4D4D-A5A1-451AF14A9F09}" dt="2021-09-09T15:05:02.246" v="10306" actId="207"/>
          <ac:spMkLst>
            <pc:docMk/>
            <pc:sldMk cId="807128590" sldId="10244"/>
            <ac:spMk id="4" creationId="{92017C1B-D52D-4D1A-B367-6F2C7EF3FC2D}"/>
          </ac:spMkLst>
        </pc:spChg>
        <pc:spChg chg="add mod">
          <ac:chgData name="Annemarie van Ooijen" userId="0141ffca-f5c2-4eca-8ab2-73a28c0858aa" providerId="ADAL" clId="{7141E5F6-ACB6-4D4D-A5A1-451AF14A9F09}" dt="2021-09-09T15:01:46.698" v="10158" actId="1076"/>
          <ac:spMkLst>
            <pc:docMk/>
            <pc:sldMk cId="807128590" sldId="10244"/>
            <ac:spMk id="6" creationId="{DCB8C4BB-8A64-4D38-A139-726841A79559}"/>
          </ac:spMkLst>
        </pc:spChg>
        <pc:spChg chg="add mod">
          <ac:chgData name="Annemarie van Ooijen" userId="0141ffca-f5c2-4eca-8ab2-73a28c0858aa" providerId="ADAL" clId="{7141E5F6-ACB6-4D4D-A5A1-451AF14A9F09}" dt="2021-09-09T15:05:37.279" v="10398" actId="207"/>
          <ac:spMkLst>
            <pc:docMk/>
            <pc:sldMk cId="807128590" sldId="10244"/>
            <ac:spMk id="7" creationId="{C4CF83B4-8BF0-4E92-AB19-B0ABC5926BFE}"/>
          </ac:spMkLst>
        </pc:spChg>
        <pc:picChg chg="add mod">
          <ac:chgData name="Annemarie van Ooijen" userId="0141ffca-f5c2-4eca-8ab2-73a28c0858aa" providerId="ADAL" clId="{7141E5F6-ACB6-4D4D-A5A1-451AF14A9F09}" dt="2021-09-09T12:09:08.203" v="9126"/>
          <ac:picMkLst>
            <pc:docMk/>
            <pc:sldMk cId="807128590" sldId="10244"/>
            <ac:picMk id="3" creationId="{3A7BECC5-8083-4991-83B3-C547B2CE8DC4}"/>
          </ac:picMkLst>
        </pc:picChg>
        <pc:picChg chg="add mod">
          <ac:chgData name="Annemarie van Ooijen" userId="0141ffca-f5c2-4eca-8ab2-73a28c0858aa" providerId="ADAL" clId="{7141E5F6-ACB6-4D4D-A5A1-451AF14A9F09}" dt="2021-09-09T15:01:39.294" v="10156" actId="1076"/>
          <ac:picMkLst>
            <pc:docMk/>
            <pc:sldMk cId="807128590" sldId="10244"/>
            <ac:picMk id="1026" creationId="{72791958-9FDF-4531-AE2B-8A1862C879B1}"/>
          </ac:picMkLst>
        </pc:picChg>
      </pc:sldChg>
      <pc:sldChg chg="new del">
        <pc:chgData name="Annemarie van Ooijen" userId="0141ffca-f5c2-4eca-8ab2-73a28c0858aa" providerId="ADAL" clId="{7141E5F6-ACB6-4D4D-A5A1-451AF14A9F09}" dt="2021-09-09T12:04:21.076" v="8960" actId="47"/>
        <pc:sldMkLst>
          <pc:docMk/>
          <pc:sldMk cId="1058182682" sldId="10245"/>
        </pc:sldMkLst>
      </pc:sldChg>
      <pc:sldChg chg="addSp modSp new mod modNotesTx">
        <pc:chgData name="Annemarie van Ooijen" userId="0141ffca-f5c2-4eca-8ab2-73a28c0858aa" providerId="ADAL" clId="{7141E5F6-ACB6-4D4D-A5A1-451AF14A9F09}" dt="2021-09-09T14:59:47.142" v="10114" actId="1076"/>
        <pc:sldMkLst>
          <pc:docMk/>
          <pc:sldMk cId="2153694095" sldId="10245"/>
        </pc:sldMkLst>
        <pc:spChg chg="add mod">
          <ac:chgData name="Annemarie van Ooijen" userId="0141ffca-f5c2-4eca-8ab2-73a28c0858aa" providerId="ADAL" clId="{7141E5F6-ACB6-4D4D-A5A1-451AF14A9F09}" dt="2021-09-09T14:59:47.142" v="10114" actId="1076"/>
          <ac:spMkLst>
            <pc:docMk/>
            <pc:sldMk cId="2153694095" sldId="10245"/>
            <ac:spMk id="2" creationId="{65EB3B2D-F3D9-4CC1-9EC5-E5E5C2B37DC7}"/>
          </ac:spMkLst>
        </pc:spChg>
        <pc:picChg chg="add mod">
          <ac:chgData name="Annemarie van Ooijen" userId="0141ffca-f5c2-4eca-8ab2-73a28c0858aa" providerId="ADAL" clId="{7141E5F6-ACB6-4D4D-A5A1-451AF14A9F09}" dt="2021-09-09T12:08:03.160" v="9115"/>
          <ac:picMkLst>
            <pc:docMk/>
            <pc:sldMk cId="2153694095" sldId="10245"/>
            <ac:picMk id="3" creationId="{342378EC-1CE4-4C2A-BE98-0F39A2386C31}"/>
          </ac:picMkLst>
        </pc:picChg>
      </pc:sldChg>
      <pc:sldChg chg="addSp delSp modSp add mod setBg">
        <pc:chgData name="Annemarie van Ooijen" userId="0141ffca-f5c2-4eca-8ab2-73a28c0858aa" providerId="ADAL" clId="{7141E5F6-ACB6-4D4D-A5A1-451AF14A9F09}" dt="2021-09-10T08:43:12.561" v="12843" actId="20577"/>
        <pc:sldMkLst>
          <pc:docMk/>
          <pc:sldMk cId="967625253" sldId="10246"/>
        </pc:sldMkLst>
        <pc:spChg chg="del mod">
          <ac:chgData name="Annemarie van Ooijen" userId="0141ffca-f5c2-4eca-8ab2-73a28c0858aa" providerId="ADAL" clId="{7141E5F6-ACB6-4D4D-A5A1-451AF14A9F09}" dt="2021-09-09T12:26:19.501" v="9412" actId="478"/>
          <ac:spMkLst>
            <pc:docMk/>
            <pc:sldMk cId="967625253" sldId="10246"/>
            <ac:spMk id="5" creationId="{52B1A1B5-9689-4658-8093-3939DD55D5B5}"/>
          </ac:spMkLst>
        </pc:spChg>
        <pc:spChg chg="add mod">
          <ac:chgData name="Annemarie van Ooijen" userId="0141ffca-f5c2-4eca-8ab2-73a28c0858aa" providerId="ADAL" clId="{7141E5F6-ACB6-4D4D-A5A1-451AF14A9F09}" dt="2021-09-10T08:43:12.561" v="12843" actId="20577"/>
          <ac:spMkLst>
            <pc:docMk/>
            <pc:sldMk cId="967625253" sldId="10246"/>
            <ac:spMk id="7" creationId="{460E93AC-7DE0-4A25-8AF5-6AB692800FB7}"/>
          </ac:spMkLst>
        </pc:spChg>
        <pc:spChg chg="del">
          <ac:chgData name="Annemarie van Ooijen" userId="0141ffca-f5c2-4eca-8ab2-73a28c0858aa" providerId="ADAL" clId="{7141E5F6-ACB6-4D4D-A5A1-451AF14A9F09}" dt="2021-09-09T12:22:17.147" v="9330" actId="478"/>
          <ac:spMkLst>
            <pc:docMk/>
            <pc:sldMk cId="967625253" sldId="10246"/>
            <ac:spMk id="8" creationId="{ABE959B0-F429-4A99-9D9F-F4F7F2CE195F}"/>
          </ac:spMkLst>
        </pc:spChg>
        <pc:spChg chg="add mod">
          <ac:chgData name="Annemarie van Ooijen" userId="0141ffca-f5c2-4eca-8ab2-73a28c0858aa" providerId="ADAL" clId="{7141E5F6-ACB6-4D4D-A5A1-451AF14A9F09}" dt="2021-09-09T12:40:52.368" v="9511" actId="255"/>
          <ac:spMkLst>
            <pc:docMk/>
            <pc:sldMk cId="967625253" sldId="10246"/>
            <ac:spMk id="9" creationId="{08E0360D-7C7F-4C2E-8281-127031C81C17}"/>
          </ac:spMkLst>
        </pc:spChg>
        <pc:picChg chg="del">
          <ac:chgData name="Annemarie van Ooijen" userId="0141ffca-f5c2-4eca-8ab2-73a28c0858aa" providerId="ADAL" clId="{7141E5F6-ACB6-4D4D-A5A1-451AF14A9F09}" dt="2021-09-09T12:22:11.474" v="9328" actId="478"/>
          <ac:picMkLst>
            <pc:docMk/>
            <pc:sldMk cId="967625253" sldId="10246"/>
            <ac:picMk id="10" creationId="{F289E38C-E78A-43B5-967B-1E7FDC064830}"/>
          </ac:picMkLst>
        </pc:picChg>
        <pc:cxnChg chg="del">
          <ac:chgData name="Annemarie van Ooijen" userId="0141ffca-f5c2-4eca-8ab2-73a28c0858aa" providerId="ADAL" clId="{7141E5F6-ACB6-4D4D-A5A1-451AF14A9F09}" dt="2021-09-09T12:22:13.538" v="9329" actId="478"/>
          <ac:cxnSpMkLst>
            <pc:docMk/>
            <pc:sldMk cId="967625253" sldId="10246"/>
            <ac:cxnSpMk id="3" creationId="{A29ED614-6700-45CF-96AD-ACC3288E35C0}"/>
          </ac:cxnSpMkLst>
        </pc:cxnChg>
      </pc:sldChg>
      <pc:sldChg chg="delSp modSp add mod setBg delAnim">
        <pc:chgData name="Annemarie van Ooijen" userId="0141ffca-f5c2-4eca-8ab2-73a28c0858aa" providerId="ADAL" clId="{7141E5F6-ACB6-4D4D-A5A1-451AF14A9F09}" dt="2021-09-10T08:52:28.860" v="13095" actId="255"/>
        <pc:sldMkLst>
          <pc:docMk/>
          <pc:sldMk cId="3984800817" sldId="10247"/>
        </pc:sldMkLst>
        <pc:spChg chg="mod">
          <ac:chgData name="Annemarie van Ooijen" userId="0141ffca-f5c2-4eca-8ab2-73a28c0858aa" providerId="ADAL" clId="{7141E5F6-ACB6-4D4D-A5A1-451AF14A9F09}" dt="2021-09-09T12:41:58.266" v="9532" actId="6549"/>
          <ac:spMkLst>
            <pc:docMk/>
            <pc:sldMk cId="3984800817" sldId="10247"/>
            <ac:spMk id="5" creationId="{8E5DEEF3-D141-4A96-9589-5E271D69A178}"/>
          </ac:spMkLst>
        </pc:spChg>
        <pc:spChg chg="del">
          <ac:chgData name="Annemarie van Ooijen" userId="0141ffca-f5c2-4eca-8ab2-73a28c0858aa" providerId="ADAL" clId="{7141E5F6-ACB6-4D4D-A5A1-451AF14A9F09}" dt="2021-09-09T18:53:52.409" v="12654" actId="478"/>
          <ac:spMkLst>
            <pc:docMk/>
            <pc:sldMk cId="3984800817" sldId="10247"/>
            <ac:spMk id="22" creationId="{C533707B-E1A8-4D0B-B02A-43478DBB121B}"/>
          </ac:spMkLst>
        </pc:spChg>
        <pc:spChg chg="mod">
          <ac:chgData name="Annemarie van Ooijen" userId="0141ffca-f5c2-4eca-8ab2-73a28c0858aa" providerId="ADAL" clId="{7141E5F6-ACB6-4D4D-A5A1-451AF14A9F09}" dt="2021-09-10T08:52:28.860" v="13095" actId="255"/>
          <ac:spMkLst>
            <pc:docMk/>
            <pc:sldMk cId="3984800817" sldId="10247"/>
            <ac:spMk id="28" creationId="{827D747E-68DC-4B9C-89D3-196C01E9537F}"/>
          </ac:spMkLst>
        </pc:spChg>
        <pc:spChg chg="mod">
          <ac:chgData name="Annemarie van Ooijen" userId="0141ffca-f5c2-4eca-8ab2-73a28c0858aa" providerId="ADAL" clId="{7141E5F6-ACB6-4D4D-A5A1-451AF14A9F09}" dt="2021-09-09T18:53:11.384" v="12564" actId="20577"/>
          <ac:spMkLst>
            <pc:docMk/>
            <pc:sldMk cId="3984800817" sldId="10247"/>
            <ac:spMk id="32" creationId="{24BAF1C0-8339-4967-99AB-983D480FBACC}"/>
          </ac:spMkLst>
        </pc:spChg>
        <pc:spChg chg="del mod">
          <ac:chgData name="Annemarie van Ooijen" userId="0141ffca-f5c2-4eca-8ab2-73a28c0858aa" providerId="ADAL" clId="{7141E5F6-ACB6-4D4D-A5A1-451AF14A9F09}" dt="2021-09-09T18:52:06.128" v="12514" actId="478"/>
          <ac:spMkLst>
            <pc:docMk/>
            <pc:sldMk cId="3984800817" sldId="10247"/>
            <ac:spMk id="33" creationId="{4F453A83-2C87-49F2-A18D-E77F26B996E7}"/>
          </ac:spMkLst>
        </pc:spChg>
        <pc:grpChg chg="del">
          <ac:chgData name="Annemarie van Ooijen" userId="0141ffca-f5c2-4eca-8ab2-73a28c0858aa" providerId="ADAL" clId="{7141E5F6-ACB6-4D4D-A5A1-451AF14A9F09}" dt="2021-09-09T18:53:49.670" v="12653" actId="478"/>
          <ac:grpSpMkLst>
            <pc:docMk/>
            <pc:sldMk cId="3984800817" sldId="10247"/>
            <ac:grpSpMk id="3" creationId="{9B212896-B8D2-4645-A5B9-CBE8DA6976C5}"/>
          </ac:grpSpMkLst>
        </pc:grpChg>
        <pc:grpChg chg="del mod">
          <ac:chgData name="Annemarie van Ooijen" userId="0141ffca-f5c2-4eca-8ab2-73a28c0858aa" providerId="ADAL" clId="{7141E5F6-ACB6-4D4D-A5A1-451AF14A9F09}" dt="2021-09-09T18:53:47.915" v="12652" actId="478"/>
          <ac:grpSpMkLst>
            <pc:docMk/>
            <pc:sldMk cId="3984800817" sldId="10247"/>
            <ac:grpSpMk id="6" creationId="{D74D069C-0873-487B-8CBE-2F700D49BF13}"/>
          </ac:grpSpMkLst>
        </pc:grpChg>
      </pc:sldChg>
      <pc:sldChg chg="add del setBg">
        <pc:chgData name="Annemarie van Ooijen" userId="0141ffca-f5c2-4eca-8ab2-73a28c0858aa" providerId="ADAL" clId="{7141E5F6-ACB6-4D4D-A5A1-451AF14A9F09}" dt="2021-09-09T12:49:08.779" v="9549" actId="47"/>
        <pc:sldMkLst>
          <pc:docMk/>
          <pc:sldMk cId="358923765" sldId="10248"/>
        </pc:sldMkLst>
      </pc:sldChg>
      <pc:sldChg chg="addSp delSp modSp add mod ord modAnim modNotesTx">
        <pc:chgData name="Annemarie van Ooijen" userId="0141ffca-f5c2-4eca-8ab2-73a28c0858aa" providerId="ADAL" clId="{7141E5F6-ACB6-4D4D-A5A1-451AF14A9F09}" dt="2021-09-10T08:50:36.418" v="13030"/>
        <pc:sldMkLst>
          <pc:docMk/>
          <pc:sldMk cId="675992033" sldId="10248"/>
        </pc:sldMkLst>
        <pc:spChg chg="mod">
          <ac:chgData name="Annemarie van Ooijen" userId="0141ffca-f5c2-4eca-8ab2-73a28c0858aa" providerId="ADAL" clId="{7141E5F6-ACB6-4D4D-A5A1-451AF14A9F09}" dt="2021-09-10T08:50:29.072" v="13028" actId="20577"/>
          <ac:spMkLst>
            <pc:docMk/>
            <pc:sldMk cId="675992033" sldId="10248"/>
            <ac:spMk id="5" creationId="{5443A309-C9C2-4785-B688-2CCF376D5882}"/>
          </ac:spMkLst>
        </pc:spChg>
        <pc:spChg chg="del">
          <ac:chgData name="Annemarie van Ooijen" userId="0141ffca-f5c2-4eca-8ab2-73a28c0858aa" providerId="ADAL" clId="{7141E5F6-ACB6-4D4D-A5A1-451AF14A9F09}" dt="2021-09-09T12:49:49.733" v="9578" actId="478"/>
          <ac:spMkLst>
            <pc:docMk/>
            <pc:sldMk cId="675992033" sldId="10248"/>
            <ac:spMk id="11" creationId="{8DF78158-C820-4F79-ACAD-0F146C72B16D}"/>
          </ac:spMkLst>
        </pc:spChg>
        <pc:picChg chg="del">
          <ac:chgData name="Annemarie van Ooijen" userId="0141ffca-f5c2-4eca-8ab2-73a28c0858aa" providerId="ADAL" clId="{7141E5F6-ACB6-4D4D-A5A1-451AF14A9F09}" dt="2021-09-09T12:49:44.777" v="9577" actId="478"/>
          <ac:picMkLst>
            <pc:docMk/>
            <pc:sldMk cId="675992033" sldId="10248"/>
            <ac:picMk id="6" creationId="{6515470A-5A81-49C1-9939-EAB0C81FBF94}"/>
          </ac:picMkLst>
        </pc:picChg>
        <pc:picChg chg="add del mod">
          <ac:chgData name="Annemarie van Ooijen" userId="0141ffca-f5c2-4eca-8ab2-73a28c0858aa" providerId="ADAL" clId="{7141E5F6-ACB6-4D4D-A5A1-451AF14A9F09}" dt="2021-09-09T12:54:20.086" v="9681" actId="21"/>
          <ac:picMkLst>
            <pc:docMk/>
            <pc:sldMk cId="675992033" sldId="10248"/>
            <ac:picMk id="7" creationId="{30935452-8205-486E-A6EA-92D0212BD6EB}"/>
          </ac:picMkLst>
        </pc:picChg>
        <pc:picChg chg="add del mod">
          <ac:chgData name="Annemarie van Ooijen" userId="0141ffca-f5c2-4eca-8ab2-73a28c0858aa" providerId="ADAL" clId="{7141E5F6-ACB6-4D4D-A5A1-451AF14A9F09}" dt="2021-09-09T15:08:29.822" v="10457" actId="21"/>
          <ac:picMkLst>
            <pc:docMk/>
            <pc:sldMk cId="675992033" sldId="10248"/>
            <ac:picMk id="8" creationId="{FBAE3B59-68EB-4075-AF31-0F29345F050A}"/>
          </ac:picMkLst>
        </pc:picChg>
      </pc:sldChg>
      <pc:sldChg chg="modSp add mod modNotesTx">
        <pc:chgData name="Annemarie van Ooijen" userId="0141ffca-f5c2-4eca-8ab2-73a28c0858aa" providerId="ADAL" clId="{7141E5F6-ACB6-4D4D-A5A1-451AF14A9F09}" dt="2021-09-09T14:58:20.482" v="9930" actId="20577"/>
        <pc:sldMkLst>
          <pc:docMk/>
          <pc:sldMk cId="2048753819" sldId="10249"/>
        </pc:sldMkLst>
        <pc:spChg chg="mod">
          <ac:chgData name="Annemarie van Ooijen" userId="0141ffca-f5c2-4eca-8ab2-73a28c0858aa" providerId="ADAL" clId="{7141E5F6-ACB6-4D4D-A5A1-451AF14A9F09}" dt="2021-09-09T14:58:09.242" v="9888" actId="1076"/>
          <ac:spMkLst>
            <pc:docMk/>
            <pc:sldMk cId="2048753819" sldId="10249"/>
            <ac:spMk id="2" creationId="{65EB3B2D-F3D9-4CC1-9EC5-E5E5C2B37DC7}"/>
          </ac:spMkLst>
        </pc:spChg>
      </pc:sldChg>
      <pc:sldChg chg="delSp modSp add mod">
        <pc:chgData name="Annemarie van Ooijen" userId="0141ffca-f5c2-4eca-8ab2-73a28c0858aa" providerId="ADAL" clId="{7141E5F6-ACB6-4D4D-A5A1-451AF14A9F09}" dt="2021-09-10T12:24:01.681" v="13934" actId="20577"/>
        <pc:sldMkLst>
          <pc:docMk/>
          <pc:sldMk cId="961980151" sldId="10250"/>
        </pc:sldMkLst>
        <pc:spChg chg="mod">
          <ac:chgData name="Annemarie van Ooijen" userId="0141ffca-f5c2-4eca-8ab2-73a28c0858aa" providerId="ADAL" clId="{7141E5F6-ACB6-4D4D-A5A1-451AF14A9F09}" dt="2021-09-10T12:24:01.681" v="13934" actId="20577"/>
          <ac:spMkLst>
            <pc:docMk/>
            <pc:sldMk cId="961980151" sldId="10250"/>
            <ac:spMk id="11" creationId="{8DF78158-C820-4F79-ACAD-0F146C72B16D}"/>
          </ac:spMkLst>
        </pc:spChg>
        <pc:picChg chg="del">
          <ac:chgData name="Annemarie van Ooijen" userId="0141ffca-f5c2-4eca-8ab2-73a28c0858aa" providerId="ADAL" clId="{7141E5F6-ACB6-4D4D-A5A1-451AF14A9F09}" dt="2021-09-09T15:18:34.852" v="10780" actId="478"/>
          <ac:picMkLst>
            <pc:docMk/>
            <pc:sldMk cId="961980151" sldId="10250"/>
            <ac:picMk id="6" creationId="{6515470A-5A81-49C1-9939-EAB0C81FBF94}"/>
          </ac:picMkLst>
        </pc:picChg>
      </pc:sldChg>
      <pc:sldChg chg="modSp add mod">
        <pc:chgData name="Annemarie van Ooijen" userId="0141ffca-f5c2-4eca-8ab2-73a28c0858aa" providerId="ADAL" clId="{7141E5F6-ACB6-4D4D-A5A1-451AF14A9F09}" dt="2021-09-09T15:24:05.231" v="10819" actId="207"/>
        <pc:sldMkLst>
          <pc:docMk/>
          <pc:sldMk cId="499950958" sldId="10251"/>
        </pc:sldMkLst>
        <pc:spChg chg="mod">
          <ac:chgData name="Annemarie van Ooijen" userId="0141ffca-f5c2-4eca-8ab2-73a28c0858aa" providerId="ADAL" clId="{7141E5F6-ACB6-4D4D-A5A1-451AF14A9F09}" dt="2021-09-09T15:24:05.231" v="10819" actId="207"/>
          <ac:spMkLst>
            <pc:docMk/>
            <pc:sldMk cId="499950958" sldId="10251"/>
            <ac:spMk id="2" creationId="{65EB3B2D-F3D9-4CC1-9EC5-E5E5C2B37DC7}"/>
          </ac:spMkLst>
        </pc:spChg>
      </pc:sldChg>
      <pc:sldChg chg="add del">
        <pc:chgData name="Annemarie van Ooijen" userId="0141ffca-f5c2-4eca-8ab2-73a28c0858aa" providerId="ADAL" clId="{7141E5F6-ACB6-4D4D-A5A1-451AF14A9F09}" dt="2021-09-09T15:44:23.646" v="12072" actId="47"/>
        <pc:sldMkLst>
          <pc:docMk/>
          <pc:sldMk cId="1169062431" sldId="10252"/>
        </pc:sldMkLst>
      </pc:sldChg>
      <pc:sldChg chg="modSp add del mod setBg">
        <pc:chgData name="Annemarie van Ooijen" userId="0141ffca-f5c2-4eca-8ab2-73a28c0858aa" providerId="ADAL" clId="{7141E5F6-ACB6-4D4D-A5A1-451AF14A9F09}" dt="2021-09-10T12:18:52.779" v="13709" actId="47"/>
        <pc:sldMkLst>
          <pc:docMk/>
          <pc:sldMk cId="1685951258" sldId="10252"/>
        </pc:sldMkLst>
        <pc:spChg chg="mod">
          <ac:chgData name="Annemarie van Ooijen" userId="0141ffca-f5c2-4eca-8ab2-73a28c0858aa" providerId="ADAL" clId="{7141E5F6-ACB6-4D4D-A5A1-451AF14A9F09}" dt="2021-09-10T12:18:44.909" v="13708" actId="20577"/>
          <ac:spMkLst>
            <pc:docMk/>
            <pc:sldMk cId="1685951258" sldId="10252"/>
            <ac:spMk id="13" creationId="{C128AF73-7976-4D3C-85BF-B675F3208CFE}"/>
          </ac:spMkLst>
        </pc:spChg>
      </pc:sldChg>
      <pc:sldChg chg="add ord">
        <pc:chgData name="Annemarie van Ooijen" userId="0141ffca-f5c2-4eca-8ab2-73a28c0858aa" providerId="ADAL" clId="{7141E5F6-ACB6-4D4D-A5A1-451AF14A9F09}" dt="2021-09-10T12:22:06.999" v="13768"/>
        <pc:sldMkLst>
          <pc:docMk/>
          <pc:sldMk cId="3293587318" sldId="10252"/>
        </pc:sldMkLst>
      </pc:sldChg>
      <pc:sldChg chg="add del">
        <pc:chgData name="Annemarie van Ooijen" userId="0141ffca-f5c2-4eca-8ab2-73a28c0858aa" providerId="ADAL" clId="{7141E5F6-ACB6-4D4D-A5A1-451AF14A9F09}" dt="2021-09-09T15:44:21.009" v="12071" actId="47"/>
        <pc:sldMkLst>
          <pc:docMk/>
          <pc:sldMk cId="2767382878" sldId="10253"/>
        </pc:sldMkLst>
      </pc:sldChg>
      <pc:sldMasterChg chg="delSldLayout">
        <pc:chgData name="Annemarie van Ooijen" userId="0141ffca-f5c2-4eca-8ab2-73a28c0858aa" providerId="ADAL" clId="{7141E5F6-ACB6-4D4D-A5A1-451AF14A9F09}" dt="2021-09-03T13:56:05.099" v="1293" actId="47"/>
        <pc:sldMasterMkLst>
          <pc:docMk/>
          <pc:sldMasterMk cId="1023191241" sldId="2147483648"/>
        </pc:sldMasterMkLst>
        <pc:sldLayoutChg chg="del">
          <pc:chgData name="Annemarie van Ooijen" userId="0141ffca-f5c2-4eca-8ab2-73a28c0858aa" providerId="ADAL" clId="{7141E5F6-ACB6-4D4D-A5A1-451AF14A9F09}" dt="2021-09-03T12:36:21.914" v="964" actId="47"/>
          <pc:sldLayoutMkLst>
            <pc:docMk/>
            <pc:sldMasterMk cId="1023191241" sldId="2147483648"/>
            <pc:sldLayoutMk cId="664200358" sldId="2147483660"/>
          </pc:sldLayoutMkLst>
        </pc:sldLayoutChg>
        <pc:sldLayoutChg chg="del">
          <pc:chgData name="Annemarie van Ooijen" userId="0141ffca-f5c2-4eca-8ab2-73a28c0858aa" providerId="ADAL" clId="{7141E5F6-ACB6-4D4D-A5A1-451AF14A9F09}" dt="2021-09-03T13:56:05.099" v="1293" actId="47"/>
          <pc:sldLayoutMkLst>
            <pc:docMk/>
            <pc:sldMasterMk cId="1023191241" sldId="2147483648"/>
            <pc:sldLayoutMk cId="3402438311" sldId="214748366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FB268C-7A9F-4FBA-AAED-9AADF556EACC}"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7461A47E-E4A1-4B1E-8735-2ED4BFC3C326}">
      <dgm:prSet custT="1"/>
      <dgm:spPr/>
      <dgm:t>
        <a:bodyPr/>
        <a:lstStyle/>
        <a:p>
          <a:r>
            <a:rPr lang="nl-NL" sz="2400"/>
            <a:t>Er zijn verschillende elektronische zorgdossiers, bijvoorbeeld: </a:t>
          </a:r>
          <a:endParaRPr lang="en-US" sz="2400"/>
        </a:p>
      </dgm:t>
    </dgm:pt>
    <dgm:pt modelId="{B4D05337-D8BD-4E6B-AD49-0F169D54843A}" type="parTrans" cxnId="{B53DCD20-B265-4BAF-9F95-EA4BFC9A900A}">
      <dgm:prSet/>
      <dgm:spPr/>
      <dgm:t>
        <a:bodyPr/>
        <a:lstStyle/>
        <a:p>
          <a:endParaRPr lang="en-US" sz="1400"/>
        </a:p>
      </dgm:t>
    </dgm:pt>
    <dgm:pt modelId="{6D1C4814-DA3E-493E-B32E-B9D8510F6116}" type="sibTrans" cxnId="{B53DCD20-B265-4BAF-9F95-EA4BFC9A900A}">
      <dgm:prSet/>
      <dgm:spPr/>
      <dgm:t>
        <a:bodyPr/>
        <a:lstStyle/>
        <a:p>
          <a:endParaRPr lang="en-US" sz="1400"/>
        </a:p>
      </dgm:t>
    </dgm:pt>
    <dgm:pt modelId="{3A8503E7-725E-4145-8EBB-CBC462BECA7D}">
      <dgm:prSet custT="1"/>
      <dgm:spPr/>
      <dgm:t>
        <a:bodyPr/>
        <a:lstStyle/>
        <a:p>
          <a:r>
            <a:rPr lang="nl-NL" sz="1600"/>
            <a:t>Het EPD van een ziekenhuis</a:t>
          </a:r>
          <a:endParaRPr lang="en-US" sz="1600"/>
        </a:p>
      </dgm:t>
    </dgm:pt>
    <dgm:pt modelId="{D05D6A51-B896-4874-A763-0AA96124C66B}" type="parTrans" cxnId="{2E9D47DF-8B9B-46EA-9CE5-BBB292DD4BD5}">
      <dgm:prSet/>
      <dgm:spPr/>
      <dgm:t>
        <a:bodyPr/>
        <a:lstStyle/>
        <a:p>
          <a:endParaRPr lang="en-US" sz="1400"/>
        </a:p>
      </dgm:t>
    </dgm:pt>
    <dgm:pt modelId="{337D6AAE-B62A-4A63-A8E9-8BFDDE78A4EF}" type="sibTrans" cxnId="{2E9D47DF-8B9B-46EA-9CE5-BBB292DD4BD5}">
      <dgm:prSet/>
      <dgm:spPr/>
      <dgm:t>
        <a:bodyPr/>
        <a:lstStyle/>
        <a:p>
          <a:endParaRPr lang="en-US" sz="1400"/>
        </a:p>
      </dgm:t>
    </dgm:pt>
    <dgm:pt modelId="{CDFCB598-E6EA-4E29-B69A-605569EC8965}">
      <dgm:prSet custT="1"/>
      <dgm:spPr/>
      <dgm:t>
        <a:bodyPr/>
        <a:lstStyle/>
        <a:p>
          <a:r>
            <a:rPr lang="nl-NL" sz="1600"/>
            <a:t>Het ECD van een thuiszorg</a:t>
          </a:r>
          <a:endParaRPr lang="en-US" sz="1600"/>
        </a:p>
      </dgm:t>
    </dgm:pt>
    <dgm:pt modelId="{3AF28598-B300-4696-B977-48EC5C158DCF}" type="parTrans" cxnId="{9FBF6BC7-6173-4E05-B310-F6B53C81B732}">
      <dgm:prSet/>
      <dgm:spPr/>
      <dgm:t>
        <a:bodyPr/>
        <a:lstStyle/>
        <a:p>
          <a:endParaRPr lang="en-US" sz="1400"/>
        </a:p>
      </dgm:t>
    </dgm:pt>
    <dgm:pt modelId="{D07C2F83-3B95-409D-AC70-04D7A8146DBC}" type="sibTrans" cxnId="{9FBF6BC7-6173-4E05-B310-F6B53C81B732}">
      <dgm:prSet/>
      <dgm:spPr/>
      <dgm:t>
        <a:bodyPr/>
        <a:lstStyle/>
        <a:p>
          <a:endParaRPr lang="en-US" sz="1400"/>
        </a:p>
      </dgm:t>
    </dgm:pt>
    <dgm:pt modelId="{53CA0A9A-050C-4363-85EA-F263E3926FEB}">
      <dgm:prSet custT="1"/>
      <dgm:spPr/>
      <dgm:t>
        <a:bodyPr/>
        <a:lstStyle/>
        <a:p>
          <a:r>
            <a:rPr lang="nl-NL" sz="1600"/>
            <a:t>Het ECD van een verpleeghuis</a:t>
          </a:r>
          <a:endParaRPr lang="en-US" sz="1600"/>
        </a:p>
      </dgm:t>
    </dgm:pt>
    <dgm:pt modelId="{D9746EA0-1C02-40D3-BE7B-152E2F52584E}" type="parTrans" cxnId="{F30F4C9B-2AAA-46E4-885E-9CBC987402E9}">
      <dgm:prSet/>
      <dgm:spPr/>
      <dgm:t>
        <a:bodyPr/>
        <a:lstStyle/>
        <a:p>
          <a:endParaRPr lang="en-US" sz="1400"/>
        </a:p>
      </dgm:t>
    </dgm:pt>
    <dgm:pt modelId="{29C1E797-C0A9-4206-841A-5D74738F2686}" type="sibTrans" cxnId="{F30F4C9B-2AAA-46E4-885E-9CBC987402E9}">
      <dgm:prSet/>
      <dgm:spPr/>
      <dgm:t>
        <a:bodyPr/>
        <a:lstStyle/>
        <a:p>
          <a:endParaRPr lang="en-US" sz="1400"/>
        </a:p>
      </dgm:t>
    </dgm:pt>
    <dgm:pt modelId="{96A00CB5-174C-4ED9-8F35-DAAB679A55EF}">
      <dgm:prSet custT="1"/>
      <dgm:spPr>
        <a:solidFill>
          <a:srgbClr val="6FA57D"/>
        </a:solidFill>
      </dgm:spPr>
      <dgm:t>
        <a:bodyPr/>
        <a:lstStyle/>
        <a:p>
          <a:r>
            <a:rPr lang="nl-NL" sz="2400"/>
            <a:t>De gegevens binnen deze </a:t>
          </a:r>
          <a:r>
            <a:rPr lang="nl-NL" sz="2400" err="1"/>
            <a:t>EPD’en</a:t>
          </a:r>
          <a:r>
            <a:rPr lang="nl-NL" sz="2400"/>
            <a:t> </a:t>
          </a:r>
          <a:r>
            <a:rPr lang="nl-NL" sz="2400" err="1"/>
            <a:t>ECD’s</a:t>
          </a:r>
          <a:r>
            <a:rPr lang="nl-NL" sz="2400"/>
            <a:t> zijn niet eenduidig </a:t>
          </a:r>
        </a:p>
        <a:p>
          <a:r>
            <a:rPr lang="nl-NL" sz="2400"/>
            <a:t>(niet hetzelfde, niet synoniem aan elkaar)</a:t>
          </a:r>
          <a:endParaRPr lang="en-US" sz="2400"/>
        </a:p>
      </dgm:t>
    </dgm:pt>
    <dgm:pt modelId="{55863A3D-C868-49F7-8AE7-3112D17DA85A}" type="parTrans" cxnId="{0A013D81-83AE-406E-B1C6-5961BD2BD9C9}">
      <dgm:prSet/>
      <dgm:spPr/>
      <dgm:t>
        <a:bodyPr/>
        <a:lstStyle/>
        <a:p>
          <a:endParaRPr lang="en-US" sz="1400"/>
        </a:p>
      </dgm:t>
    </dgm:pt>
    <dgm:pt modelId="{E826DE0F-2E27-40C1-9C5D-E22831A7341F}" type="sibTrans" cxnId="{0A013D81-83AE-406E-B1C6-5961BD2BD9C9}">
      <dgm:prSet/>
      <dgm:spPr/>
      <dgm:t>
        <a:bodyPr/>
        <a:lstStyle/>
        <a:p>
          <a:endParaRPr lang="en-US" sz="1400"/>
        </a:p>
      </dgm:t>
    </dgm:pt>
    <dgm:pt modelId="{96BB8D8C-796E-462F-A2CF-D816CE66BFE3}">
      <dgm:prSet custT="1"/>
      <dgm:spPr/>
      <dgm:t>
        <a:bodyPr/>
        <a:lstStyle/>
        <a:p>
          <a:r>
            <a:rPr lang="nl-NL" sz="1600" kern="1200">
              <a:solidFill>
                <a:prstClr val="black">
                  <a:hueOff val="0"/>
                  <a:satOff val="0"/>
                  <a:lumOff val="0"/>
                  <a:alphaOff val="0"/>
                </a:prstClr>
              </a:solidFill>
              <a:latin typeface="Calibri" panose="020F0502020204030204"/>
              <a:ea typeface="+mn-ea"/>
              <a:cs typeface="+mn-cs"/>
            </a:rPr>
            <a:t>Het EPD van een GGZ-organisatie </a:t>
          </a:r>
        </a:p>
      </dgm:t>
    </dgm:pt>
    <dgm:pt modelId="{ADF975FB-BDD2-4FB9-82AB-ACFCF8E15A8C}" type="parTrans" cxnId="{26C692C5-D281-4F75-B2D2-5426E7334E10}">
      <dgm:prSet/>
      <dgm:spPr/>
      <dgm:t>
        <a:bodyPr/>
        <a:lstStyle/>
        <a:p>
          <a:endParaRPr lang="nl-NL"/>
        </a:p>
      </dgm:t>
    </dgm:pt>
    <dgm:pt modelId="{38A2D307-9CA8-4714-B528-B5A2C57080A8}" type="sibTrans" cxnId="{26C692C5-D281-4F75-B2D2-5426E7334E10}">
      <dgm:prSet/>
      <dgm:spPr/>
      <dgm:t>
        <a:bodyPr/>
        <a:lstStyle/>
        <a:p>
          <a:endParaRPr lang="nl-NL"/>
        </a:p>
      </dgm:t>
    </dgm:pt>
    <dgm:pt modelId="{FA20C671-5A50-4D63-9BE9-283C28CD86A8}">
      <dgm:prSet custT="1"/>
      <dgm:spPr/>
      <dgm:t>
        <a:bodyPr/>
        <a:lstStyle/>
        <a:p>
          <a:r>
            <a:rPr lang="nl-NL" sz="1600" kern="1200">
              <a:solidFill>
                <a:prstClr val="black">
                  <a:hueOff val="0"/>
                  <a:satOff val="0"/>
                  <a:lumOff val="0"/>
                  <a:alphaOff val="0"/>
                </a:prstClr>
              </a:solidFill>
              <a:latin typeface="Calibri" panose="020F0502020204030204"/>
              <a:ea typeface="+mn-ea"/>
              <a:cs typeface="+mn-cs"/>
            </a:rPr>
            <a:t>Het ECD van een (V)GZ-organisatie</a:t>
          </a:r>
          <a:endParaRPr lang="en-US" sz="1600" kern="1200">
            <a:solidFill>
              <a:prstClr val="black">
                <a:hueOff val="0"/>
                <a:satOff val="0"/>
                <a:lumOff val="0"/>
                <a:alphaOff val="0"/>
              </a:prstClr>
            </a:solidFill>
            <a:latin typeface="Calibri" panose="020F0502020204030204"/>
            <a:ea typeface="+mn-ea"/>
            <a:cs typeface="+mn-cs"/>
          </a:endParaRPr>
        </a:p>
      </dgm:t>
    </dgm:pt>
    <dgm:pt modelId="{54293AAB-E07E-439E-9B30-D11AE79D9636}" type="parTrans" cxnId="{010D6EC6-B490-4BF2-8DB3-95D170045C6F}">
      <dgm:prSet/>
      <dgm:spPr/>
      <dgm:t>
        <a:bodyPr/>
        <a:lstStyle/>
        <a:p>
          <a:endParaRPr lang="nl-NL"/>
        </a:p>
      </dgm:t>
    </dgm:pt>
    <dgm:pt modelId="{BF8BE31C-4044-4581-BF9C-7CBEE5BAAB76}" type="sibTrans" cxnId="{010D6EC6-B490-4BF2-8DB3-95D170045C6F}">
      <dgm:prSet/>
      <dgm:spPr/>
      <dgm:t>
        <a:bodyPr/>
        <a:lstStyle/>
        <a:p>
          <a:endParaRPr lang="nl-NL"/>
        </a:p>
      </dgm:t>
    </dgm:pt>
    <dgm:pt modelId="{4D813238-7768-47E9-88C1-7DF522FB449B}">
      <dgm:prSet custT="1"/>
      <dgm:spPr/>
      <dgm:t>
        <a:bodyPr/>
        <a:lstStyle/>
        <a:p>
          <a:r>
            <a:rPr lang="nl-NL" sz="1600">
              <a:solidFill>
                <a:prstClr val="black">
                  <a:hueOff val="0"/>
                  <a:satOff val="0"/>
                  <a:lumOff val="0"/>
                  <a:alphaOff val="0"/>
                </a:prstClr>
              </a:solidFill>
              <a:latin typeface="Calibri" panose="020F0502020204030204"/>
              <a:ea typeface="+mn-ea"/>
              <a:cs typeface="+mn-cs"/>
            </a:rPr>
            <a:t>Het ECD van een revalidatie-organisatie</a:t>
          </a:r>
          <a:endParaRPr lang="en-US" sz="1600">
            <a:solidFill>
              <a:prstClr val="black">
                <a:hueOff val="0"/>
                <a:satOff val="0"/>
                <a:lumOff val="0"/>
                <a:alphaOff val="0"/>
              </a:prstClr>
            </a:solidFill>
            <a:latin typeface="Calibri" panose="020F0502020204030204"/>
            <a:ea typeface="+mn-ea"/>
            <a:cs typeface="+mn-cs"/>
          </a:endParaRPr>
        </a:p>
      </dgm:t>
    </dgm:pt>
    <dgm:pt modelId="{3E792C5E-3B18-4255-A3D4-D9E6BF46158C}" type="parTrans" cxnId="{EA9BDDF5-8EF7-4090-BAB8-3DACE79F9BDE}">
      <dgm:prSet/>
      <dgm:spPr/>
      <dgm:t>
        <a:bodyPr/>
        <a:lstStyle/>
        <a:p>
          <a:endParaRPr lang="nl-NL"/>
        </a:p>
      </dgm:t>
    </dgm:pt>
    <dgm:pt modelId="{4BD9BB5D-445B-4145-A2ED-EB33266840A9}" type="sibTrans" cxnId="{EA9BDDF5-8EF7-4090-BAB8-3DACE79F9BDE}">
      <dgm:prSet/>
      <dgm:spPr/>
      <dgm:t>
        <a:bodyPr/>
        <a:lstStyle/>
        <a:p>
          <a:endParaRPr lang="nl-NL"/>
        </a:p>
      </dgm:t>
    </dgm:pt>
    <dgm:pt modelId="{B1743697-6BEE-44FF-99D5-E6C5678D4A93}" type="pres">
      <dgm:prSet presAssocID="{56FB268C-7A9F-4FBA-AAED-9AADF556EACC}" presName="Name0" presStyleCnt="0">
        <dgm:presLayoutVars>
          <dgm:dir/>
          <dgm:animLvl val="lvl"/>
          <dgm:resizeHandles val="exact"/>
        </dgm:presLayoutVars>
      </dgm:prSet>
      <dgm:spPr/>
    </dgm:pt>
    <dgm:pt modelId="{33C86C9F-0C34-4B0A-B7B2-92F27BA9EAA4}" type="pres">
      <dgm:prSet presAssocID="{96A00CB5-174C-4ED9-8F35-DAAB679A55EF}" presName="boxAndChildren" presStyleCnt="0"/>
      <dgm:spPr/>
    </dgm:pt>
    <dgm:pt modelId="{D4B5EC2C-BB67-4926-A1D0-0F72C22EADE1}" type="pres">
      <dgm:prSet presAssocID="{96A00CB5-174C-4ED9-8F35-DAAB679A55EF}" presName="parentTextBox" presStyleLbl="node1" presStyleIdx="0" presStyleCnt="2" custLinFactNeighborX="885" custLinFactNeighborY="57045"/>
      <dgm:spPr/>
    </dgm:pt>
    <dgm:pt modelId="{B0EC441D-E5C4-4F9C-AA37-4D77CDF7E35F}" type="pres">
      <dgm:prSet presAssocID="{6D1C4814-DA3E-493E-B32E-B9D8510F6116}" presName="sp" presStyleCnt="0"/>
      <dgm:spPr/>
    </dgm:pt>
    <dgm:pt modelId="{D3439CD2-646E-4DEE-B11E-2FE4C623EC4F}" type="pres">
      <dgm:prSet presAssocID="{7461A47E-E4A1-4B1E-8735-2ED4BFC3C326}" presName="arrowAndChildren" presStyleCnt="0"/>
      <dgm:spPr/>
    </dgm:pt>
    <dgm:pt modelId="{4CE0505C-AF8E-4DDC-9D4D-B4C86E9EF31F}" type="pres">
      <dgm:prSet presAssocID="{7461A47E-E4A1-4B1E-8735-2ED4BFC3C326}" presName="parentTextArrow" presStyleLbl="node1" presStyleIdx="0" presStyleCnt="2"/>
      <dgm:spPr/>
    </dgm:pt>
    <dgm:pt modelId="{FDA5CD9A-1E3A-4960-A52B-FE86A88B3337}" type="pres">
      <dgm:prSet presAssocID="{7461A47E-E4A1-4B1E-8735-2ED4BFC3C326}" presName="arrow" presStyleLbl="node1" presStyleIdx="1" presStyleCnt="2"/>
      <dgm:spPr/>
    </dgm:pt>
    <dgm:pt modelId="{6948A22A-A7CB-4329-8118-827A84F53E12}" type="pres">
      <dgm:prSet presAssocID="{7461A47E-E4A1-4B1E-8735-2ED4BFC3C326}" presName="descendantArrow" presStyleCnt="0"/>
      <dgm:spPr/>
    </dgm:pt>
    <dgm:pt modelId="{AAA3841A-9F28-4CBB-B2BA-9E128B8E82B1}" type="pres">
      <dgm:prSet presAssocID="{3A8503E7-725E-4145-8EBB-CBC462BECA7D}" presName="childTextArrow" presStyleLbl="fgAccFollowNode1" presStyleIdx="0" presStyleCnt="6">
        <dgm:presLayoutVars>
          <dgm:bulletEnabled val="1"/>
        </dgm:presLayoutVars>
      </dgm:prSet>
      <dgm:spPr/>
    </dgm:pt>
    <dgm:pt modelId="{8CEC96B1-C502-4443-8101-844F39A74441}" type="pres">
      <dgm:prSet presAssocID="{CDFCB598-E6EA-4E29-B69A-605569EC8965}" presName="childTextArrow" presStyleLbl="fgAccFollowNode1" presStyleIdx="1" presStyleCnt="6">
        <dgm:presLayoutVars>
          <dgm:bulletEnabled val="1"/>
        </dgm:presLayoutVars>
      </dgm:prSet>
      <dgm:spPr/>
    </dgm:pt>
    <dgm:pt modelId="{DC137481-12D3-45CA-A7B4-81FEB93CCFF9}" type="pres">
      <dgm:prSet presAssocID="{53CA0A9A-050C-4363-85EA-F263E3926FEB}" presName="childTextArrow" presStyleLbl="fgAccFollowNode1" presStyleIdx="2" presStyleCnt="6">
        <dgm:presLayoutVars>
          <dgm:bulletEnabled val="1"/>
        </dgm:presLayoutVars>
      </dgm:prSet>
      <dgm:spPr/>
    </dgm:pt>
    <dgm:pt modelId="{6369BD4C-7F1B-4EE4-BE72-31D5FA1D31CA}" type="pres">
      <dgm:prSet presAssocID="{96BB8D8C-796E-462F-A2CF-D816CE66BFE3}" presName="childTextArrow" presStyleLbl="fgAccFollowNode1" presStyleIdx="3" presStyleCnt="6">
        <dgm:presLayoutVars>
          <dgm:bulletEnabled val="1"/>
        </dgm:presLayoutVars>
      </dgm:prSet>
      <dgm:spPr/>
    </dgm:pt>
    <dgm:pt modelId="{A87B1CB9-07FB-4F5E-AD5F-E62CCCC3B86B}" type="pres">
      <dgm:prSet presAssocID="{FA20C671-5A50-4D63-9BE9-283C28CD86A8}" presName="childTextArrow" presStyleLbl="fgAccFollowNode1" presStyleIdx="4" presStyleCnt="6">
        <dgm:presLayoutVars>
          <dgm:bulletEnabled val="1"/>
        </dgm:presLayoutVars>
      </dgm:prSet>
      <dgm:spPr/>
    </dgm:pt>
    <dgm:pt modelId="{C96685A4-062F-40B3-93B0-D832FEB7A46E}" type="pres">
      <dgm:prSet presAssocID="{4D813238-7768-47E9-88C1-7DF522FB449B}" presName="childTextArrow" presStyleLbl="fgAccFollowNode1" presStyleIdx="5" presStyleCnt="6">
        <dgm:presLayoutVars>
          <dgm:bulletEnabled val="1"/>
        </dgm:presLayoutVars>
      </dgm:prSet>
      <dgm:spPr/>
    </dgm:pt>
  </dgm:ptLst>
  <dgm:cxnLst>
    <dgm:cxn modelId="{1D5BA20D-D4C0-4AB9-90A5-9EE8FBAB03AD}" type="presOf" srcId="{FA20C671-5A50-4D63-9BE9-283C28CD86A8}" destId="{A87B1CB9-07FB-4F5E-AD5F-E62CCCC3B86B}" srcOrd="0" destOrd="0" presId="urn:microsoft.com/office/officeart/2005/8/layout/process4"/>
    <dgm:cxn modelId="{5C088110-2C14-4DE7-B021-834BE0EAC0EB}" type="presOf" srcId="{3A8503E7-725E-4145-8EBB-CBC462BECA7D}" destId="{AAA3841A-9F28-4CBB-B2BA-9E128B8E82B1}" srcOrd="0" destOrd="0" presId="urn:microsoft.com/office/officeart/2005/8/layout/process4"/>
    <dgm:cxn modelId="{B53DCD20-B265-4BAF-9F95-EA4BFC9A900A}" srcId="{56FB268C-7A9F-4FBA-AAED-9AADF556EACC}" destId="{7461A47E-E4A1-4B1E-8735-2ED4BFC3C326}" srcOrd="0" destOrd="0" parTransId="{B4D05337-D8BD-4E6B-AD49-0F169D54843A}" sibTransId="{6D1C4814-DA3E-493E-B32E-B9D8510F6116}"/>
    <dgm:cxn modelId="{4F4ADE25-B7F7-4975-8806-38B754323F68}" type="presOf" srcId="{4D813238-7768-47E9-88C1-7DF522FB449B}" destId="{C96685A4-062F-40B3-93B0-D832FEB7A46E}" srcOrd="0" destOrd="0" presId="urn:microsoft.com/office/officeart/2005/8/layout/process4"/>
    <dgm:cxn modelId="{C7E74A28-C39B-4171-B095-A2F4625EC100}" type="presOf" srcId="{56FB268C-7A9F-4FBA-AAED-9AADF556EACC}" destId="{B1743697-6BEE-44FF-99D5-E6C5678D4A93}" srcOrd="0" destOrd="0" presId="urn:microsoft.com/office/officeart/2005/8/layout/process4"/>
    <dgm:cxn modelId="{6B7C5729-8519-4C40-8FB2-E458CF49D34C}" type="presOf" srcId="{96A00CB5-174C-4ED9-8F35-DAAB679A55EF}" destId="{D4B5EC2C-BB67-4926-A1D0-0F72C22EADE1}" srcOrd="0" destOrd="0" presId="urn:microsoft.com/office/officeart/2005/8/layout/process4"/>
    <dgm:cxn modelId="{FF520A40-D436-46B5-B5BD-F9089BE171C7}" type="presOf" srcId="{7461A47E-E4A1-4B1E-8735-2ED4BFC3C326}" destId="{4CE0505C-AF8E-4DDC-9D4D-B4C86E9EF31F}" srcOrd="0" destOrd="0" presId="urn:microsoft.com/office/officeart/2005/8/layout/process4"/>
    <dgm:cxn modelId="{2085D768-1A02-402D-BE3E-1190232DF63A}" type="presOf" srcId="{53CA0A9A-050C-4363-85EA-F263E3926FEB}" destId="{DC137481-12D3-45CA-A7B4-81FEB93CCFF9}" srcOrd="0" destOrd="0" presId="urn:microsoft.com/office/officeart/2005/8/layout/process4"/>
    <dgm:cxn modelId="{66173579-EB31-48BA-928D-5A66ECA8397F}" type="presOf" srcId="{96BB8D8C-796E-462F-A2CF-D816CE66BFE3}" destId="{6369BD4C-7F1B-4EE4-BE72-31D5FA1D31CA}" srcOrd="0" destOrd="0" presId="urn:microsoft.com/office/officeart/2005/8/layout/process4"/>
    <dgm:cxn modelId="{9A767180-9E11-464B-8984-34AE77187661}" type="presOf" srcId="{7461A47E-E4A1-4B1E-8735-2ED4BFC3C326}" destId="{FDA5CD9A-1E3A-4960-A52B-FE86A88B3337}" srcOrd="1" destOrd="0" presId="urn:microsoft.com/office/officeart/2005/8/layout/process4"/>
    <dgm:cxn modelId="{0A013D81-83AE-406E-B1C6-5961BD2BD9C9}" srcId="{56FB268C-7A9F-4FBA-AAED-9AADF556EACC}" destId="{96A00CB5-174C-4ED9-8F35-DAAB679A55EF}" srcOrd="1" destOrd="0" parTransId="{55863A3D-C868-49F7-8AE7-3112D17DA85A}" sibTransId="{E826DE0F-2E27-40C1-9C5D-E22831A7341F}"/>
    <dgm:cxn modelId="{F30F4C9B-2AAA-46E4-885E-9CBC987402E9}" srcId="{7461A47E-E4A1-4B1E-8735-2ED4BFC3C326}" destId="{53CA0A9A-050C-4363-85EA-F263E3926FEB}" srcOrd="2" destOrd="0" parTransId="{D9746EA0-1C02-40D3-BE7B-152E2F52584E}" sibTransId="{29C1E797-C0A9-4206-841A-5D74738F2686}"/>
    <dgm:cxn modelId="{26C692C5-D281-4F75-B2D2-5426E7334E10}" srcId="{7461A47E-E4A1-4B1E-8735-2ED4BFC3C326}" destId="{96BB8D8C-796E-462F-A2CF-D816CE66BFE3}" srcOrd="3" destOrd="0" parTransId="{ADF975FB-BDD2-4FB9-82AB-ACFCF8E15A8C}" sibTransId="{38A2D307-9CA8-4714-B528-B5A2C57080A8}"/>
    <dgm:cxn modelId="{010D6EC6-B490-4BF2-8DB3-95D170045C6F}" srcId="{7461A47E-E4A1-4B1E-8735-2ED4BFC3C326}" destId="{FA20C671-5A50-4D63-9BE9-283C28CD86A8}" srcOrd="4" destOrd="0" parTransId="{54293AAB-E07E-439E-9B30-D11AE79D9636}" sibTransId="{BF8BE31C-4044-4581-BF9C-7CBEE5BAAB76}"/>
    <dgm:cxn modelId="{9FBF6BC7-6173-4E05-B310-F6B53C81B732}" srcId="{7461A47E-E4A1-4B1E-8735-2ED4BFC3C326}" destId="{CDFCB598-E6EA-4E29-B69A-605569EC8965}" srcOrd="1" destOrd="0" parTransId="{3AF28598-B300-4696-B977-48EC5C158DCF}" sibTransId="{D07C2F83-3B95-409D-AC70-04D7A8146DBC}"/>
    <dgm:cxn modelId="{D8C9E5D0-D260-4D5D-9C25-4DD26A14BAB8}" type="presOf" srcId="{CDFCB598-E6EA-4E29-B69A-605569EC8965}" destId="{8CEC96B1-C502-4443-8101-844F39A74441}" srcOrd="0" destOrd="0" presId="urn:microsoft.com/office/officeart/2005/8/layout/process4"/>
    <dgm:cxn modelId="{2E9D47DF-8B9B-46EA-9CE5-BBB292DD4BD5}" srcId="{7461A47E-E4A1-4B1E-8735-2ED4BFC3C326}" destId="{3A8503E7-725E-4145-8EBB-CBC462BECA7D}" srcOrd="0" destOrd="0" parTransId="{D05D6A51-B896-4874-A763-0AA96124C66B}" sibTransId="{337D6AAE-B62A-4A63-A8E9-8BFDDE78A4EF}"/>
    <dgm:cxn modelId="{EA9BDDF5-8EF7-4090-BAB8-3DACE79F9BDE}" srcId="{7461A47E-E4A1-4B1E-8735-2ED4BFC3C326}" destId="{4D813238-7768-47E9-88C1-7DF522FB449B}" srcOrd="5" destOrd="0" parTransId="{3E792C5E-3B18-4255-A3D4-D9E6BF46158C}" sibTransId="{4BD9BB5D-445B-4145-A2ED-EB33266840A9}"/>
    <dgm:cxn modelId="{DFAB4188-56B3-4247-A69A-36BAEC48F2B8}" type="presParOf" srcId="{B1743697-6BEE-44FF-99D5-E6C5678D4A93}" destId="{33C86C9F-0C34-4B0A-B7B2-92F27BA9EAA4}" srcOrd="0" destOrd="0" presId="urn:microsoft.com/office/officeart/2005/8/layout/process4"/>
    <dgm:cxn modelId="{F80A293F-5C05-473F-BC06-AE1BACD72D96}" type="presParOf" srcId="{33C86C9F-0C34-4B0A-B7B2-92F27BA9EAA4}" destId="{D4B5EC2C-BB67-4926-A1D0-0F72C22EADE1}" srcOrd="0" destOrd="0" presId="urn:microsoft.com/office/officeart/2005/8/layout/process4"/>
    <dgm:cxn modelId="{3CFF3333-D33A-45DD-A3A7-0CF90A73C6EB}" type="presParOf" srcId="{B1743697-6BEE-44FF-99D5-E6C5678D4A93}" destId="{B0EC441D-E5C4-4F9C-AA37-4D77CDF7E35F}" srcOrd="1" destOrd="0" presId="urn:microsoft.com/office/officeart/2005/8/layout/process4"/>
    <dgm:cxn modelId="{634DA788-75AE-45DA-9255-9DB0F5F6C836}" type="presParOf" srcId="{B1743697-6BEE-44FF-99D5-E6C5678D4A93}" destId="{D3439CD2-646E-4DEE-B11E-2FE4C623EC4F}" srcOrd="2" destOrd="0" presId="urn:microsoft.com/office/officeart/2005/8/layout/process4"/>
    <dgm:cxn modelId="{EFE58667-2317-4333-B7CD-518DE55286E1}" type="presParOf" srcId="{D3439CD2-646E-4DEE-B11E-2FE4C623EC4F}" destId="{4CE0505C-AF8E-4DDC-9D4D-B4C86E9EF31F}" srcOrd="0" destOrd="0" presId="urn:microsoft.com/office/officeart/2005/8/layout/process4"/>
    <dgm:cxn modelId="{1ABDED48-C47D-40F1-B252-56B4FC048ACB}" type="presParOf" srcId="{D3439CD2-646E-4DEE-B11E-2FE4C623EC4F}" destId="{FDA5CD9A-1E3A-4960-A52B-FE86A88B3337}" srcOrd="1" destOrd="0" presId="urn:microsoft.com/office/officeart/2005/8/layout/process4"/>
    <dgm:cxn modelId="{8AE22AFC-F803-4167-BF8E-192291ADF27D}" type="presParOf" srcId="{D3439CD2-646E-4DEE-B11E-2FE4C623EC4F}" destId="{6948A22A-A7CB-4329-8118-827A84F53E12}" srcOrd="2" destOrd="0" presId="urn:microsoft.com/office/officeart/2005/8/layout/process4"/>
    <dgm:cxn modelId="{537CD15F-3AD9-4C21-B0E3-1CC4BBACDB1C}" type="presParOf" srcId="{6948A22A-A7CB-4329-8118-827A84F53E12}" destId="{AAA3841A-9F28-4CBB-B2BA-9E128B8E82B1}" srcOrd="0" destOrd="0" presId="urn:microsoft.com/office/officeart/2005/8/layout/process4"/>
    <dgm:cxn modelId="{F670221E-E2C5-4B34-ABC0-27C1B1869379}" type="presParOf" srcId="{6948A22A-A7CB-4329-8118-827A84F53E12}" destId="{8CEC96B1-C502-4443-8101-844F39A74441}" srcOrd="1" destOrd="0" presId="urn:microsoft.com/office/officeart/2005/8/layout/process4"/>
    <dgm:cxn modelId="{16E2396A-7670-4241-8C3F-1C67E01380B0}" type="presParOf" srcId="{6948A22A-A7CB-4329-8118-827A84F53E12}" destId="{DC137481-12D3-45CA-A7B4-81FEB93CCFF9}" srcOrd="2" destOrd="0" presId="urn:microsoft.com/office/officeart/2005/8/layout/process4"/>
    <dgm:cxn modelId="{8551C5B9-5FD6-4056-AC2E-2DF7796E1C8A}" type="presParOf" srcId="{6948A22A-A7CB-4329-8118-827A84F53E12}" destId="{6369BD4C-7F1B-4EE4-BE72-31D5FA1D31CA}" srcOrd="3" destOrd="0" presId="urn:microsoft.com/office/officeart/2005/8/layout/process4"/>
    <dgm:cxn modelId="{8A758594-CFAC-4B29-9B37-F3BA2E081977}" type="presParOf" srcId="{6948A22A-A7CB-4329-8118-827A84F53E12}" destId="{A87B1CB9-07FB-4F5E-AD5F-E62CCCC3B86B}" srcOrd="4" destOrd="0" presId="urn:microsoft.com/office/officeart/2005/8/layout/process4"/>
    <dgm:cxn modelId="{6FA76A75-877C-448A-95F0-F1F1ECDE79D8}" type="presParOf" srcId="{6948A22A-A7CB-4329-8118-827A84F53E12}" destId="{C96685A4-062F-40B3-93B0-D832FEB7A46E}" srcOrd="5"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5EC2C-BB67-4926-A1D0-0F72C22EADE1}">
      <dsp:nvSpPr>
        <dsp:cNvPr id="0" name=""/>
        <dsp:cNvSpPr/>
      </dsp:nvSpPr>
      <dsp:spPr>
        <a:xfrm>
          <a:off x="0" y="2628953"/>
          <a:ext cx="10515600" cy="1723590"/>
        </a:xfrm>
        <a:prstGeom prst="rect">
          <a:avLst/>
        </a:prstGeom>
        <a:solidFill>
          <a:srgbClr val="6FA5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a:t>De gegevens binnen deze </a:t>
          </a:r>
          <a:r>
            <a:rPr lang="nl-NL" sz="2400" kern="1200" err="1"/>
            <a:t>EPD’en</a:t>
          </a:r>
          <a:r>
            <a:rPr lang="nl-NL" sz="2400" kern="1200"/>
            <a:t> </a:t>
          </a:r>
          <a:r>
            <a:rPr lang="nl-NL" sz="2400" kern="1200" err="1"/>
            <a:t>ECD’s</a:t>
          </a:r>
          <a:r>
            <a:rPr lang="nl-NL" sz="2400" kern="1200"/>
            <a:t> zijn niet eenduidig </a:t>
          </a:r>
        </a:p>
        <a:p>
          <a:pPr marL="0" lvl="0" indent="0" algn="ctr" defTabSz="1066800">
            <a:lnSpc>
              <a:spcPct val="90000"/>
            </a:lnSpc>
            <a:spcBef>
              <a:spcPct val="0"/>
            </a:spcBef>
            <a:spcAft>
              <a:spcPct val="35000"/>
            </a:spcAft>
            <a:buNone/>
          </a:pPr>
          <a:r>
            <a:rPr lang="nl-NL" sz="2400" kern="1200"/>
            <a:t>(niet hetzelfde, niet synoniem aan elkaar)</a:t>
          </a:r>
          <a:endParaRPr lang="en-US" sz="2400" kern="1200"/>
        </a:p>
      </dsp:txBody>
      <dsp:txXfrm>
        <a:off x="0" y="2628953"/>
        <a:ext cx="10515600" cy="1723590"/>
      </dsp:txXfrm>
    </dsp:sp>
    <dsp:sp modelId="{FDA5CD9A-1E3A-4960-A52B-FE86A88B3337}">
      <dsp:nvSpPr>
        <dsp:cNvPr id="0" name=""/>
        <dsp:cNvSpPr/>
      </dsp:nvSpPr>
      <dsp:spPr>
        <a:xfrm rot="10800000">
          <a:off x="0" y="1962"/>
          <a:ext cx="10515600" cy="2650882"/>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a:t>Er zijn verschillende elektronische zorgdossiers, bijvoorbeeld: </a:t>
          </a:r>
          <a:endParaRPr lang="en-US" sz="2400" kern="1200"/>
        </a:p>
      </dsp:txBody>
      <dsp:txXfrm rot="-10800000">
        <a:off x="0" y="1962"/>
        <a:ext cx="10515600" cy="930459"/>
      </dsp:txXfrm>
    </dsp:sp>
    <dsp:sp modelId="{AAA3841A-9F28-4CBB-B2BA-9E128B8E82B1}">
      <dsp:nvSpPr>
        <dsp:cNvPr id="0" name=""/>
        <dsp:cNvSpPr/>
      </dsp:nvSpPr>
      <dsp:spPr>
        <a:xfrm>
          <a:off x="5134" y="932422"/>
          <a:ext cx="1750888" cy="79261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nl-NL" sz="1600" kern="1200"/>
            <a:t>Het EPD van een ziekenhuis</a:t>
          </a:r>
          <a:endParaRPr lang="en-US" sz="1600" kern="1200"/>
        </a:p>
      </dsp:txBody>
      <dsp:txXfrm>
        <a:off x="5134" y="932422"/>
        <a:ext cx="1750888" cy="792613"/>
      </dsp:txXfrm>
    </dsp:sp>
    <dsp:sp modelId="{8CEC96B1-C502-4443-8101-844F39A74441}">
      <dsp:nvSpPr>
        <dsp:cNvPr id="0" name=""/>
        <dsp:cNvSpPr/>
      </dsp:nvSpPr>
      <dsp:spPr>
        <a:xfrm>
          <a:off x="1756023" y="932422"/>
          <a:ext cx="1750888" cy="792613"/>
        </a:xfrm>
        <a:prstGeom prst="rect">
          <a:avLst/>
        </a:prstGeom>
        <a:solidFill>
          <a:schemeClr val="accent2">
            <a:tint val="40000"/>
            <a:alpha val="90000"/>
            <a:hueOff val="-169845"/>
            <a:satOff val="-15069"/>
            <a:lumOff val="-154"/>
            <a:alphaOff val="0"/>
          </a:schemeClr>
        </a:solidFill>
        <a:ln w="12700" cap="flat" cmpd="sng" algn="ctr">
          <a:solidFill>
            <a:schemeClr val="accent2">
              <a:tint val="40000"/>
              <a:alpha val="90000"/>
              <a:hueOff val="-169845"/>
              <a:satOff val="-15069"/>
              <a:lumOff val="-1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nl-NL" sz="1600" kern="1200"/>
            <a:t>Het ECD van een thuiszorg</a:t>
          </a:r>
          <a:endParaRPr lang="en-US" sz="1600" kern="1200"/>
        </a:p>
      </dsp:txBody>
      <dsp:txXfrm>
        <a:off x="1756023" y="932422"/>
        <a:ext cx="1750888" cy="792613"/>
      </dsp:txXfrm>
    </dsp:sp>
    <dsp:sp modelId="{DC137481-12D3-45CA-A7B4-81FEB93CCFF9}">
      <dsp:nvSpPr>
        <dsp:cNvPr id="0" name=""/>
        <dsp:cNvSpPr/>
      </dsp:nvSpPr>
      <dsp:spPr>
        <a:xfrm>
          <a:off x="3506911" y="932422"/>
          <a:ext cx="1750888" cy="792613"/>
        </a:xfrm>
        <a:prstGeom prst="rect">
          <a:avLst/>
        </a:prstGeom>
        <a:solidFill>
          <a:schemeClr val="accent2">
            <a:tint val="40000"/>
            <a:alpha val="90000"/>
            <a:hueOff val="-339690"/>
            <a:satOff val="-30138"/>
            <a:lumOff val="-308"/>
            <a:alphaOff val="0"/>
          </a:schemeClr>
        </a:solidFill>
        <a:ln w="12700" cap="flat" cmpd="sng" algn="ctr">
          <a:solidFill>
            <a:schemeClr val="accent2">
              <a:tint val="40000"/>
              <a:alpha val="90000"/>
              <a:hueOff val="-339690"/>
              <a:satOff val="-30138"/>
              <a:lumOff val="-3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nl-NL" sz="1600" kern="1200"/>
            <a:t>Het ECD van een verpleeghuis</a:t>
          </a:r>
          <a:endParaRPr lang="en-US" sz="1600" kern="1200"/>
        </a:p>
      </dsp:txBody>
      <dsp:txXfrm>
        <a:off x="3506911" y="932422"/>
        <a:ext cx="1750888" cy="792613"/>
      </dsp:txXfrm>
    </dsp:sp>
    <dsp:sp modelId="{6369BD4C-7F1B-4EE4-BE72-31D5FA1D31CA}">
      <dsp:nvSpPr>
        <dsp:cNvPr id="0" name=""/>
        <dsp:cNvSpPr/>
      </dsp:nvSpPr>
      <dsp:spPr>
        <a:xfrm>
          <a:off x="5257800" y="932422"/>
          <a:ext cx="1750888" cy="792613"/>
        </a:xfrm>
        <a:prstGeom prst="rect">
          <a:avLst/>
        </a:prstGeom>
        <a:solidFill>
          <a:schemeClr val="accent2">
            <a:tint val="40000"/>
            <a:alpha val="90000"/>
            <a:hueOff val="-509536"/>
            <a:satOff val="-45208"/>
            <a:lumOff val="-461"/>
            <a:alphaOff val="0"/>
          </a:schemeClr>
        </a:solidFill>
        <a:ln w="12700" cap="flat" cmpd="sng" algn="ctr">
          <a:solidFill>
            <a:schemeClr val="accent2">
              <a:tint val="40000"/>
              <a:alpha val="90000"/>
              <a:hueOff val="-509536"/>
              <a:satOff val="-45208"/>
              <a:lumOff val="-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nl-NL" sz="1600" kern="1200">
              <a:solidFill>
                <a:prstClr val="black">
                  <a:hueOff val="0"/>
                  <a:satOff val="0"/>
                  <a:lumOff val="0"/>
                  <a:alphaOff val="0"/>
                </a:prstClr>
              </a:solidFill>
              <a:latin typeface="Calibri" panose="020F0502020204030204"/>
              <a:ea typeface="+mn-ea"/>
              <a:cs typeface="+mn-cs"/>
            </a:rPr>
            <a:t>Het EPD van een GGZ-organisatie </a:t>
          </a:r>
        </a:p>
      </dsp:txBody>
      <dsp:txXfrm>
        <a:off x="5257800" y="932422"/>
        <a:ext cx="1750888" cy="792613"/>
      </dsp:txXfrm>
    </dsp:sp>
    <dsp:sp modelId="{A87B1CB9-07FB-4F5E-AD5F-E62CCCC3B86B}">
      <dsp:nvSpPr>
        <dsp:cNvPr id="0" name=""/>
        <dsp:cNvSpPr/>
      </dsp:nvSpPr>
      <dsp:spPr>
        <a:xfrm>
          <a:off x="7008688" y="932422"/>
          <a:ext cx="1750888" cy="792613"/>
        </a:xfrm>
        <a:prstGeom prst="rect">
          <a:avLst/>
        </a:prstGeom>
        <a:solidFill>
          <a:schemeClr val="accent2">
            <a:tint val="40000"/>
            <a:alpha val="90000"/>
            <a:hueOff val="-679381"/>
            <a:satOff val="-60277"/>
            <a:lumOff val="-615"/>
            <a:alphaOff val="0"/>
          </a:schemeClr>
        </a:solidFill>
        <a:ln w="12700" cap="flat" cmpd="sng" algn="ctr">
          <a:solidFill>
            <a:schemeClr val="accent2">
              <a:tint val="40000"/>
              <a:alpha val="90000"/>
              <a:hueOff val="-679381"/>
              <a:satOff val="-60277"/>
              <a:lumOff val="-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nl-NL" sz="1600" kern="1200">
              <a:solidFill>
                <a:prstClr val="black">
                  <a:hueOff val="0"/>
                  <a:satOff val="0"/>
                  <a:lumOff val="0"/>
                  <a:alphaOff val="0"/>
                </a:prstClr>
              </a:solidFill>
              <a:latin typeface="Calibri" panose="020F0502020204030204"/>
              <a:ea typeface="+mn-ea"/>
              <a:cs typeface="+mn-cs"/>
            </a:rPr>
            <a:t>Het ECD van een (V)GZ-organisatie</a:t>
          </a:r>
          <a:endParaRPr lang="en-US" sz="1600" kern="1200">
            <a:solidFill>
              <a:prstClr val="black">
                <a:hueOff val="0"/>
                <a:satOff val="0"/>
                <a:lumOff val="0"/>
                <a:alphaOff val="0"/>
              </a:prstClr>
            </a:solidFill>
            <a:latin typeface="Calibri" panose="020F0502020204030204"/>
            <a:ea typeface="+mn-ea"/>
            <a:cs typeface="+mn-cs"/>
          </a:endParaRPr>
        </a:p>
      </dsp:txBody>
      <dsp:txXfrm>
        <a:off x="7008688" y="932422"/>
        <a:ext cx="1750888" cy="792613"/>
      </dsp:txXfrm>
    </dsp:sp>
    <dsp:sp modelId="{C96685A4-062F-40B3-93B0-D832FEB7A46E}">
      <dsp:nvSpPr>
        <dsp:cNvPr id="0" name=""/>
        <dsp:cNvSpPr/>
      </dsp:nvSpPr>
      <dsp:spPr>
        <a:xfrm>
          <a:off x="8759576" y="932422"/>
          <a:ext cx="1750888" cy="79261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nl-NL" sz="1600" kern="1200">
              <a:solidFill>
                <a:prstClr val="black">
                  <a:hueOff val="0"/>
                  <a:satOff val="0"/>
                  <a:lumOff val="0"/>
                  <a:alphaOff val="0"/>
                </a:prstClr>
              </a:solidFill>
              <a:latin typeface="Calibri" panose="020F0502020204030204"/>
              <a:ea typeface="+mn-ea"/>
              <a:cs typeface="+mn-cs"/>
            </a:rPr>
            <a:t>Het ECD van een revalidatie-organisatie</a:t>
          </a:r>
          <a:endParaRPr lang="en-US" sz="1600" kern="1200">
            <a:solidFill>
              <a:prstClr val="black">
                <a:hueOff val="0"/>
                <a:satOff val="0"/>
                <a:lumOff val="0"/>
                <a:alphaOff val="0"/>
              </a:prstClr>
            </a:solidFill>
            <a:latin typeface="Calibri" panose="020F0502020204030204"/>
            <a:ea typeface="+mn-ea"/>
            <a:cs typeface="+mn-cs"/>
          </a:endParaRPr>
        </a:p>
      </dsp:txBody>
      <dsp:txXfrm>
        <a:off x="8759576" y="932422"/>
        <a:ext cx="1750888" cy="7926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CE34F-23B0-4E62-AD97-1BF98F55E2F9}" type="datetimeFigureOut">
              <a:rPr lang="nl-NL" smtClean="0"/>
              <a:t>28-6-2022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A304D3-A072-47A9-8617-8E754BAD2BC5}" type="slidenum">
              <a:rPr lang="nl-NL" smtClean="0"/>
              <a:t>‹nr.›</a:t>
            </a:fld>
            <a:endParaRPr lang="nl-NL"/>
          </a:p>
        </p:txBody>
      </p:sp>
    </p:spTree>
    <p:extLst>
      <p:ext uri="{BB962C8B-B14F-4D97-AF65-F5344CB8AC3E}">
        <p14:creationId xmlns:p14="http://schemas.microsoft.com/office/powerpoint/2010/main" val="138349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 waarom je deze presentatie geeft. En waarom juist nu het moment is om dit in jouw organisatie te doen.</a:t>
            </a:r>
          </a:p>
          <a:p>
            <a:r>
              <a:rPr lang="nl-NL" dirty="0"/>
              <a:t>En wat je van de aanwezigen verwacht. </a:t>
            </a:r>
          </a:p>
          <a:p>
            <a:endParaRPr lang="nl-NL" dirty="0"/>
          </a:p>
          <a:p>
            <a:r>
              <a:rPr lang="nl-NL" dirty="0"/>
              <a:t>Laatste versie </a:t>
            </a:r>
            <a:r>
              <a:rPr lang="nl-NL" dirty="0" err="1"/>
              <a:t>eOverdracht</a:t>
            </a:r>
            <a:r>
              <a:rPr lang="nl-NL" dirty="0"/>
              <a:t>: </a:t>
            </a:r>
            <a:r>
              <a:rPr lang="nl-NL" sz="1200" dirty="0">
                <a:effectLst/>
                <a:latin typeface="Calibri" panose="020F0502020204030204" pitchFamily="34" charset="0"/>
                <a:ea typeface="Calibri" panose="020F0502020204030204" pitchFamily="34" charset="0"/>
              </a:rPr>
              <a:t>https://informatiestandaarden.nictiz.nl/wiki/vpk:V4.0_Opbouw_eOverdracht_algemeen</a:t>
            </a:r>
            <a:endParaRPr lang="nl-NL" dirty="0"/>
          </a:p>
          <a:p>
            <a:endParaRPr lang="nl-NL" sz="3200" b="1" i="0" kern="1200" dirty="0">
              <a:solidFill>
                <a:srgbClr val="15A466"/>
              </a:solidFill>
              <a:effectLst/>
              <a:latin typeface="Raleway" pitchFamily="2" charset="0"/>
              <a:ea typeface="+mn-ea"/>
              <a:cs typeface="+mn-cs"/>
            </a:endParaRPr>
          </a:p>
        </p:txBody>
      </p:sp>
      <p:sp>
        <p:nvSpPr>
          <p:cNvPr id="4" name="Tijdelijke aanduiding voor dianummer 3"/>
          <p:cNvSpPr>
            <a:spLocks noGrp="1"/>
          </p:cNvSpPr>
          <p:nvPr>
            <p:ph type="sldNum" sz="quarter" idx="5"/>
          </p:nvPr>
        </p:nvSpPr>
        <p:spPr/>
        <p:txBody>
          <a:bodyPr/>
          <a:lstStyle/>
          <a:p>
            <a:fld id="{ACA304D3-A072-47A9-8617-8E754BAD2BC5}" type="slidenum">
              <a:rPr lang="nl-NL" smtClean="0"/>
              <a:t>1</a:t>
            </a:fld>
            <a:endParaRPr lang="nl-NL"/>
          </a:p>
        </p:txBody>
      </p:sp>
    </p:spTree>
    <p:extLst>
      <p:ext uri="{BB962C8B-B14F-4D97-AF65-F5344CB8AC3E}">
        <p14:creationId xmlns:p14="http://schemas.microsoft.com/office/powerpoint/2010/main" val="1256481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Vul hier sheets aan die van toepassing zijn op jouw organisatie.</a:t>
            </a:r>
          </a:p>
        </p:txBody>
      </p:sp>
      <p:sp>
        <p:nvSpPr>
          <p:cNvPr id="4" name="Tijdelijke aanduiding voor dianummer 3"/>
          <p:cNvSpPr>
            <a:spLocks noGrp="1"/>
          </p:cNvSpPr>
          <p:nvPr>
            <p:ph type="sldNum" sz="quarter" idx="5"/>
          </p:nvPr>
        </p:nvSpPr>
        <p:spPr/>
        <p:txBody>
          <a:bodyPr/>
          <a:lstStyle/>
          <a:p>
            <a:fld id="{ACA304D3-A072-47A9-8617-8E754BAD2BC5}" type="slidenum">
              <a:rPr lang="nl-NL" smtClean="0"/>
              <a:t>16</a:t>
            </a:fld>
            <a:endParaRPr lang="nl-NL"/>
          </a:p>
        </p:txBody>
      </p:sp>
    </p:spTree>
    <p:extLst>
      <p:ext uri="{BB962C8B-B14F-4D97-AF65-F5344CB8AC3E}">
        <p14:creationId xmlns:p14="http://schemas.microsoft.com/office/powerpoint/2010/main" val="164393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Deze vragen kun je samen doornemen.</a:t>
            </a:r>
          </a:p>
        </p:txBody>
      </p:sp>
      <p:sp>
        <p:nvSpPr>
          <p:cNvPr id="4" name="Tijdelijke aanduiding voor dianummer 3"/>
          <p:cNvSpPr>
            <a:spLocks noGrp="1"/>
          </p:cNvSpPr>
          <p:nvPr>
            <p:ph type="sldNum" sz="quarter" idx="5"/>
          </p:nvPr>
        </p:nvSpPr>
        <p:spPr/>
        <p:txBody>
          <a:bodyPr/>
          <a:lstStyle/>
          <a:p>
            <a:fld id="{ACA304D3-A072-47A9-8617-8E754BAD2BC5}" type="slidenum">
              <a:rPr lang="nl-NL" smtClean="0"/>
              <a:t>17</a:t>
            </a:fld>
            <a:endParaRPr lang="nl-NL"/>
          </a:p>
        </p:txBody>
      </p:sp>
    </p:spTree>
    <p:extLst>
      <p:ext uri="{BB962C8B-B14F-4D97-AF65-F5344CB8AC3E}">
        <p14:creationId xmlns:p14="http://schemas.microsoft.com/office/powerpoint/2010/main" val="3941239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V&amp;VN zorgt voor landelijke informatie.</a:t>
            </a:r>
          </a:p>
          <a:p>
            <a:r>
              <a:rPr lang="nl-NL" sz="1800" dirty="0">
                <a:effectLst/>
                <a:latin typeface="Calibri" panose="020F0502020204030204" pitchFamily="34" charset="0"/>
                <a:ea typeface="Calibri" panose="020F0502020204030204" pitchFamily="34" charset="0"/>
              </a:rPr>
              <a:t>En randvoorwaarden creëren om kennis over deze nieuwe ontwikkeling te vergroten. </a:t>
            </a:r>
          </a:p>
          <a:p>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Je bent zelf verantwoordelijk voor de implementatie in de eigen organisatie.</a:t>
            </a:r>
          </a:p>
        </p:txBody>
      </p:sp>
      <p:sp>
        <p:nvSpPr>
          <p:cNvPr id="4" name="Tijdelijke aanduiding voor dianummer 3"/>
          <p:cNvSpPr>
            <a:spLocks noGrp="1"/>
          </p:cNvSpPr>
          <p:nvPr>
            <p:ph type="sldNum" sz="quarter" idx="5"/>
          </p:nvPr>
        </p:nvSpPr>
        <p:spPr/>
        <p:txBody>
          <a:bodyPr/>
          <a:lstStyle/>
          <a:p>
            <a:fld id="{ACA304D3-A072-47A9-8617-8E754BAD2BC5}" type="slidenum">
              <a:rPr lang="nl-NL" smtClean="0"/>
              <a:t>18</a:t>
            </a:fld>
            <a:endParaRPr lang="nl-NL"/>
          </a:p>
        </p:txBody>
      </p:sp>
    </p:spTree>
    <p:extLst>
      <p:ext uri="{BB962C8B-B14F-4D97-AF65-F5344CB8AC3E}">
        <p14:creationId xmlns:p14="http://schemas.microsoft.com/office/powerpoint/2010/main" val="728604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304D3-A072-47A9-8617-8E754BAD2BC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681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A304D3-A072-47A9-8617-8E754BAD2BC5}" type="slidenum">
              <a:rPr lang="nl-NL" smtClean="0"/>
              <a:t>20</a:t>
            </a:fld>
            <a:endParaRPr lang="nl-NL"/>
          </a:p>
        </p:txBody>
      </p:sp>
    </p:spTree>
    <p:extLst>
      <p:ext uri="{BB962C8B-B14F-4D97-AF65-F5344CB8AC3E}">
        <p14:creationId xmlns:p14="http://schemas.microsoft.com/office/powerpoint/2010/main" val="1779978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304D3-A072-47A9-8617-8E754BAD2BC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716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dirty="0">
              <a:effectLst/>
              <a:latin typeface="Calibri" panose="020F0502020204030204" pitchFamily="34" charset="0"/>
              <a:ea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ACA304D3-A072-47A9-8617-8E754BAD2BC5}" type="slidenum">
              <a:rPr lang="nl-NL" smtClean="0"/>
              <a:t>22</a:t>
            </a:fld>
            <a:endParaRPr lang="nl-NL"/>
          </a:p>
        </p:txBody>
      </p:sp>
    </p:spTree>
    <p:extLst>
      <p:ext uri="{BB962C8B-B14F-4D97-AF65-F5344CB8AC3E}">
        <p14:creationId xmlns:p14="http://schemas.microsoft.com/office/powerpoint/2010/main" val="1569133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chemeClr val="tx1"/>
                </a:solidFill>
                <a:effectLst/>
                <a:latin typeface="Calibri" panose="020F0502020204030204" pitchFamily="34" charset="0"/>
                <a:ea typeface="Calibri" panose="020F0502020204030204" pitchFamily="34" charset="0"/>
              </a:rPr>
              <a:t>Geef hier het plan voor jouw eigen organisatie of regio weer: bijvoorbeeld: planning in de eigen organisatie, wie zijn betrokken medewerkers, komt er bv scholing en wat is de planning van de leverancier. Geef ook aan waar mensen terecht </a:t>
            </a:r>
            <a:r>
              <a:rPr lang="nl-NL" sz="1800" dirty="0" err="1">
                <a:solidFill>
                  <a:schemeClr val="tx1"/>
                </a:solidFill>
                <a:effectLst/>
                <a:latin typeface="Calibri" panose="020F0502020204030204" pitchFamily="34" charset="0"/>
                <a:ea typeface="Calibri" panose="020F0502020204030204" pitchFamily="34" charset="0"/>
              </a:rPr>
              <a:t>kunenn</a:t>
            </a:r>
            <a:r>
              <a:rPr lang="nl-NL" sz="1800" dirty="0">
                <a:solidFill>
                  <a:schemeClr val="tx1"/>
                </a:solidFill>
                <a:effectLst/>
                <a:latin typeface="Calibri" panose="020F0502020204030204" pitchFamily="34" charset="0"/>
                <a:ea typeface="Calibri" panose="020F0502020204030204" pitchFamily="34" charset="0"/>
              </a:rPr>
              <a:t> met vragen.</a:t>
            </a:r>
          </a:p>
          <a:p>
            <a:endParaRPr lang="nl-NL" sz="1800" dirty="0">
              <a:effectLst/>
              <a:latin typeface="Calibri" panose="020F0502020204030204" pitchFamily="34" charset="0"/>
              <a:ea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ACA304D3-A072-47A9-8617-8E754BAD2BC5}" type="slidenum">
              <a:rPr lang="nl-NL" smtClean="0"/>
              <a:t>24</a:t>
            </a:fld>
            <a:endParaRPr lang="nl-NL"/>
          </a:p>
        </p:txBody>
      </p:sp>
    </p:spTree>
    <p:extLst>
      <p:ext uri="{BB962C8B-B14F-4D97-AF65-F5344CB8AC3E}">
        <p14:creationId xmlns:p14="http://schemas.microsoft.com/office/powerpoint/2010/main" val="3727381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Heb je vragen aan V&amp;VN? Mail dan naar overdracht@venvn.nl</a:t>
            </a:r>
          </a:p>
        </p:txBody>
      </p:sp>
      <p:sp>
        <p:nvSpPr>
          <p:cNvPr id="4" name="Tijdelijke aanduiding voor dianummer 3"/>
          <p:cNvSpPr>
            <a:spLocks noGrp="1"/>
          </p:cNvSpPr>
          <p:nvPr>
            <p:ph type="sldNum" sz="quarter" idx="5"/>
          </p:nvPr>
        </p:nvSpPr>
        <p:spPr/>
        <p:txBody>
          <a:bodyPr/>
          <a:lstStyle/>
          <a:p>
            <a:fld id="{ACA304D3-A072-47A9-8617-8E754BAD2BC5}" type="slidenum">
              <a:rPr lang="nl-NL" smtClean="0"/>
              <a:t>25</a:t>
            </a:fld>
            <a:endParaRPr lang="nl-NL"/>
          </a:p>
        </p:txBody>
      </p:sp>
    </p:spTree>
    <p:extLst>
      <p:ext uri="{BB962C8B-B14F-4D97-AF65-F5344CB8AC3E}">
        <p14:creationId xmlns:p14="http://schemas.microsoft.com/office/powerpoint/2010/main" val="358381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Inhoudsopgave: invullen naar eigen wens en behoefte</a:t>
            </a:r>
          </a:p>
        </p:txBody>
      </p:sp>
      <p:sp>
        <p:nvSpPr>
          <p:cNvPr id="4" name="Tijdelijke aanduiding voor dianummer 3"/>
          <p:cNvSpPr>
            <a:spLocks noGrp="1"/>
          </p:cNvSpPr>
          <p:nvPr>
            <p:ph type="sldNum" sz="quarter" idx="5"/>
          </p:nvPr>
        </p:nvSpPr>
        <p:spPr/>
        <p:txBody>
          <a:bodyPr/>
          <a:lstStyle/>
          <a:p>
            <a:fld id="{ACA304D3-A072-47A9-8617-8E754BAD2BC5}" type="slidenum">
              <a:rPr lang="nl-NL" smtClean="0"/>
              <a:t>2</a:t>
            </a:fld>
            <a:endParaRPr lang="nl-NL"/>
          </a:p>
        </p:txBody>
      </p:sp>
    </p:spTree>
    <p:extLst>
      <p:ext uri="{BB962C8B-B14F-4D97-AF65-F5344CB8AC3E}">
        <p14:creationId xmlns:p14="http://schemas.microsoft.com/office/powerpoint/2010/main" val="156736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304D3-A072-47A9-8617-8E754BAD2BC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66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Verschillen in techniek, inhoud en afspraken.</a:t>
            </a:r>
          </a:p>
          <a:p>
            <a:r>
              <a:rPr lang="nl-NL"/>
              <a:t>Resultaat: belasting van zorgprofessional én patiënt.</a:t>
            </a:r>
          </a:p>
          <a:p>
            <a:r>
              <a:rPr lang="nl-NL"/>
              <a:t>Een standaard nodig.</a:t>
            </a:r>
          </a:p>
        </p:txBody>
      </p:sp>
      <p:sp>
        <p:nvSpPr>
          <p:cNvPr id="4" name="Tijdelijke aanduiding voor dianummer 3"/>
          <p:cNvSpPr>
            <a:spLocks noGrp="1"/>
          </p:cNvSpPr>
          <p:nvPr>
            <p:ph type="sldNum" sz="quarter" idx="5"/>
          </p:nvPr>
        </p:nvSpPr>
        <p:spPr/>
        <p:txBody>
          <a:bodyPr/>
          <a:lstStyle/>
          <a:p>
            <a:fld id="{ACA304D3-A072-47A9-8617-8E754BAD2BC5}" type="slidenum">
              <a:rPr lang="nl-NL" smtClean="0"/>
              <a:t>9</a:t>
            </a:fld>
            <a:endParaRPr lang="nl-NL"/>
          </a:p>
        </p:txBody>
      </p:sp>
    </p:spTree>
    <p:extLst>
      <p:ext uri="{BB962C8B-B14F-4D97-AF65-F5344CB8AC3E}">
        <p14:creationId xmlns:p14="http://schemas.microsoft.com/office/powerpoint/2010/main" val="2962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dirty="0">
                <a:solidFill>
                  <a:srgbClr val="45AAC7"/>
                </a:solidFill>
                <a:latin typeface="Raleway" panose="020B0503030101060003" pitchFamily="34" charset="0"/>
              </a:rPr>
              <a:t>Toelichting:</a:t>
            </a:r>
            <a:br>
              <a:rPr lang="nl-NL" sz="1200" b="0" dirty="0">
                <a:solidFill>
                  <a:srgbClr val="45AAC7"/>
                </a:solidFill>
                <a:latin typeface="Raleway" panose="020B0503030101060003" pitchFamily="34" charset="0"/>
              </a:rPr>
            </a:br>
            <a:r>
              <a:rPr lang="nl-NL" sz="1200" b="0" dirty="0">
                <a:solidFill>
                  <a:srgbClr val="45AAC7"/>
                </a:solidFill>
                <a:latin typeface="Raleway" panose="020B0503030101060003" pitchFamily="34" charset="0"/>
              </a:rPr>
              <a:t>V&amp;VN is eigenaar. </a:t>
            </a:r>
            <a:r>
              <a:rPr lang="nl-NL" sz="1200" b="0" dirty="0" err="1">
                <a:solidFill>
                  <a:srgbClr val="45AAC7"/>
                </a:solidFill>
                <a:latin typeface="Raleway" panose="020B0503030101060003" pitchFamily="34" charset="0"/>
              </a:rPr>
              <a:t>Nictiz</a:t>
            </a:r>
            <a:r>
              <a:rPr lang="nl-NL" sz="1200" b="0" dirty="0">
                <a:solidFill>
                  <a:srgbClr val="45AAC7"/>
                </a:solidFill>
                <a:latin typeface="Raleway" panose="020B0503030101060003" pitchFamily="34" charset="0"/>
              </a:rPr>
              <a:t> voor technische ondersteuning. Subsidieregeling InZicht voor implementatie. Goedgekeurd door Informatieberaad.</a:t>
            </a:r>
          </a:p>
          <a:p>
            <a:endParaRPr lang="nl-NL" dirty="0"/>
          </a:p>
        </p:txBody>
      </p:sp>
      <p:sp>
        <p:nvSpPr>
          <p:cNvPr id="4" name="Tijdelijke aanduiding voor dianummer 3"/>
          <p:cNvSpPr>
            <a:spLocks noGrp="1"/>
          </p:cNvSpPr>
          <p:nvPr>
            <p:ph type="sldNum" sz="quarter" idx="5"/>
          </p:nvPr>
        </p:nvSpPr>
        <p:spPr/>
        <p:txBody>
          <a:bodyPr/>
          <a:lstStyle/>
          <a:p>
            <a:fld id="{ACA304D3-A072-47A9-8617-8E754BAD2BC5}" type="slidenum">
              <a:rPr lang="nl-NL" smtClean="0"/>
              <a:t>10</a:t>
            </a:fld>
            <a:endParaRPr lang="nl-NL"/>
          </a:p>
        </p:txBody>
      </p:sp>
    </p:spTree>
    <p:extLst>
      <p:ext uri="{BB962C8B-B14F-4D97-AF65-F5344CB8AC3E}">
        <p14:creationId xmlns:p14="http://schemas.microsoft.com/office/powerpoint/2010/main" val="131091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304D3-A072-47A9-8617-8E754BAD2BC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58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Wat is het: afspraken over inhoud en techniek van de digitale verpleegkundige overdracht. Gebaseerd op de richtlijn verpleegkundige verslaglegging.</a:t>
            </a:r>
          </a:p>
          <a:p>
            <a:r>
              <a:rPr lang="nl-NL" sz="1800" dirty="0">
                <a:effectLst/>
                <a:latin typeface="Calibri" panose="020F0502020204030204" pitchFamily="34" charset="0"/>
                <a:ea typeface="Calibri" panose="020F0502020204030204" pitchFamily="34" charset="0"/>
              </a:rPr>
              <a:t>Bestaat medio 2022 uit een 56-tal bouwstenen. </a:t>
            </a:r>
          </a:p>
          <a:p>
            <a:r>
              <a:rPr lang="nl-NL" sz="1800" dirty="0">
                <a:effectLst/>
                <a:latin typeface="Calibri" panose="020F0502020204030204" pitchFamily="34" charset="0"/>
                <a:ea typeface="Calibri" panose="020F0502020204030204" pitchFamily="34" charset="0"/>
              </a:rPr>
              <a:t>Het gaat om de elektronische verpleegkundige overdracht </a:t>
            </a:r>
            <a:r>
              <a:rPr lang="nl-NL" sz="1800" u="sng" dirty="0">
                <a:effectLst/>
                <a:latin typeface="Calibri" panose="020F0502020204030204" pitchFamily="34" charset="0"/>
                <a:ea typeface="Calibri" panose="020F0502020204030204" pitchFamily="34" charset="0"/>
              </a:rPr>
              <a:t>tussen</a:t>
            </a:r>
            <a:r>
              <a:rPr lang="nl-NL" sz="1800" dirty="0">
                <a:effectLst/>
                <a:latin typeface="Calibri" panose="020F0502020204030204" pitchFamily="34" charset="0"/>
                <a:ea typeface="Calibri" panose="020F0502020204030204" pitchFamily="34" charset="0"/>
              </a:rPr>
              <a:t> organisaties. </a:t>
            </a:r>
          </a:p>
          <a:p>
            <a:r>
              <a:rPr lang="nl-NL" sz="1800" dirty="0">
                <a:effectLst/>
                <a:latin typeface="Calibri" panose="020F0502020204030204" pitchFamily="34" charset="0"/>
                <a:ea typeface="Calibri" panose="020F0502020204030204" pitchFamily="34" charset="0"/>
              </a:rPr>
              <a:t>Wat is er nodig om de zorg te kunnen continueren.</a:t>
            </a:r>
          </a:p>
          <a:p>
            <a:r>
              <a:rPr lang="nl-NL" sz="1800" dirty="0">
                <a:effectLst/>
                <a:latin typeface="Calibri" panose="020F0502020204030204" pitchFamily="34" charset="0"/>
                <a:ea typeface="Calibri" panose="020F0502020204030204" pitchFamily="34" charset="0"/>
              </a:rPr>
              <a:t>Wordt ingebouwd in de bestaande elektronische </a:t>
            </a:r>
            <a:r>
              <a:rPr lang="nl-NL" sz="1800" dirty="0" err="1">
                <a:effectLst/>
                <a:latin typeface="Calibri" panose="020F0502020204030204" pitchFamily="34" charset="0"/>
                <a:ea typeface="Calibri" panose="020F0502020204030204" pitchFamily="34" charset="0"/>
              </a:rPr>
              <a:t>patientensystemen</a:t>
            </a:r>
            <a:r>
              <a:rPr lang="nl-NL" sz="1800" dirty="0">
                <a:effectLst/>
                <a:latin typeface="Calibri" panose="020F0502020204030204" pitchFamily="34" charset="0"/>
                <a:ea typeface="Calibri" panose="020F0502020204030204" pitchFamily="34" charset="0"/>
              </a:rPr>
              <a:t>, zodat gegevens nog maar één keer hoeven worden vastgelegd, en daarna hergebruikt kunnen worden. </a:t>
            </a:r>
          </a:p>
        </p:txBody>
      </p:sp>
      <p:sp>
        <p:nvSpPr>
          <p:cNvPr id="4" name="Tijdelijke aanduiding voor dianummer 3"/>
          <p:cNvSpPr>
            <a:spLocks noGrp="1"/>
          </p:cNvSpPr>
          <p:nvPr>
            <p:ph type="sldNum" sz="quarter" idx="5"/>
          </p:nvPr>
        </p:nvSpPr>
        <p:spPr/>
        <p:txBody>
          <a:bodyPr/>
          <a:lstStyle/>
          <a:p>
            <a:fld id="{ACA304D3-A072-47A9-8617-8E754BAD2BC5}" type="slidenum">
              <a:rPr lang="nl-NL" smtClean="0"/>
              <a:t>12</a:t>
            </a:fld>
            <a:endParaRPr lang="nl-NL"/>
          </a:p>
        </p:txBody>
      </p:sp>
    </p:spTree>
    <p:extLst>
      <p:ext uri="{BB962C8B-B14F-4D97-AF65-F5344CB8AC3E}">
        <p14:creationId xmlns:p14="http://schemas.microsoft.com/office/powerpoint/2010/main" val="3424397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t>
            </a:r>
            <a:r>
              <a:rPr lang="nl-NL" dirty="0" err="1"/>
              <a:t>eOverdracht</a:t>
            </a:r>
            <a:r>
              <a:rPr lang="nl-NL" dirty="0"/>
              <a:t> wordt in fasen ingebouwd.</a:t>
            </a:r>
          </a:p>
        </p:txBody>
      </p:sp>
      <p:sp>
        <p:nvSpPr>
          <p:cNvPr id="4" name="Tijdelijke aanduiding voor dianummer 3"/>
          <p:cNvSpPr>
            <a:spLocks noGrp="1"/>
          </p:cNvSpPr>
          <p:nvPr>
            <p:ph type="sldNum" sz="quarter" idx="5"/>
          </p:nvPr>
        </p:nvSpPr>
        <p:spPr/>
        <p:txBody>
          <a:bodyPr/>
          <a:lstStyle/>
          <a:p>
            <a:fld id="{ACA304D3-A072-47A9-8617-8E754BAD2BC5}" type="slidenum">
              <a:rPr lang="nl-NL" smtClean="0"/>
              <a:t>13</a:t>
            </a:fld>
            <a:endParaRPr lang="nl-NL"/>
          </a:p>
        </p:txBody>
      </p:sp>
    </p:spTree>
    <p:extLst>
      <p:ext uri="{BB962C8B-B14F-4D97-AF65-F5344CB8AC3E}">
        <p14:creationId xmlns:p14="http://schemas.microsoft.com/office/powerpoint/2010/main" val="109872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Raleway" panose="020B0503030101060003" pitchFamily="34" charset="0"/>
              </a:rPr>
              <a:t>Kijk op: https://informatiestandaarden.nictiz.nl/wiki/vpk:V4.0_Opbouw_eOverdracht_algemeen</a:t>
            </a:r>
            <a:endParaRPr lang="nl-NL" dirty="0"/>
          </a:p>
        </p:txBody>
      </p:sp>
      <p:sp>
        <p:nvSpPr>
          <p:cNvPr id="4" name="Tijdelijke aanduiding voor dianummer 3"/>
          <p:cNvSpPr>
            <a:spLocks noGrp="1"/>
          </p:cNvSpPr>
          <p:nvPr>
            <p:ph type="sldNum" sz="quarter" idx="5"/>
          </p:nvPr>
        </p:nvSpPr>
        <p:spPr/>
        <p:txBody>
          <a:bodyPr/>
          <a:lstStyle/>
          <a:p>
            <a:fld id="{ACA304D3-A072-47A9-8617-8E754BAD2BC5}" type="slidenum">
              <a:rPr lang="nl-NL" smtClean="0"/>
              <a:t>14</a:t>
            </a:fld>
            <a:endParaRPr lang="nl-NL"/>
          </a:p>
        </p:txBody>
      </p:sp>
    </p:spTree>
    <p:extLst>
      <p:ext uri="{BB962C8B-B14F-4D97-AF65-F5344CB8AC3E}">
        <p14:creationId xmlns:p14="http://schemas.microsoft.com/office/powerpoint/2010/main" val="97121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2A560-18F4-4C50-894C-F520287658E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58127CB-548C-4A35-B110-BA60DD89A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0F7FCC3-62A6-4242-B7B4-0280D49458EF}"/>
              </a:ext>
            </a:extLst>
          </p:cNvPr>
          <p:cNvSpPr>
            <a:spLocks noGrp="1"/>
          </p:cNvSpPr>
          <p:nvPr>
            <p:ph type="dt" sz="half" idx="10"/>
          </p:nvPr>
        </p:nvSpPr>
        <p:spPr/>
        <p:txBody>
          <a:bodyPr/>
          <a:lstStyle/>
          <a:p>
            <a:fld id="{C5366A08-6080-4D6E-ACD2-E0F26E132840}" type="datetimeFigureOut">
              <a:rPr lang="nl-NL" smtClean="0"/>
              <a:t>28-6-2022</a:t>
            </a:fld>
            <a:endParaRPr lang="nl-NL"/>
          </a:p>
        </p:txBody>
      </p:sp>
      <p:sp>
        <p:nvSpPr>
          <p:cNvPr id="5" name="Tijdelijke aanduiding voor voettekst 4">
            <a:extLst>
              <a:ext uri="{FF2B5EF4-FFF2-40B4-BE49-F238E27FC236}">
                <a16:creationId xmlns:a16="http://schemas.microsoft.com/office/drawing/2014/main" id="{2E3DCAA7-B17A-4C56-A7C7-F1C1F0583C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312E5B0-6D28-4B07-8CDB-125B394B3A33}"/>
              </a:ext>
            </a:extLst>
          </p:cNvPr>
          <p:cNvSpPr>
            <a:spLocks noGrp="1"/>
          </p:cNvSpPr>
          <p:nvPr>
            <p:ph type="sldNum" sz="quarter" idx="12"/>
          </p:nvPr>
        </p:nvSpPr>
        <p:spPr/>
        <p:txBody>
          <a:bodyPr/>
          <a:lstStyle/>
          <a:p>
            <a:fld id="{A283A234-D4D5-44A6-B728-ED777A63A858}" type="slidenum">
              <a:rPr lang="nl-NL" smtClean="0"/>
              <a:t>‹nr.›</a:t>
            </a:fld>
            <a:endParaRPr lang="nl-NL"/>
          </a:p>
        </p:txBody>
      </p:sp>
    </p:spTree>
    <p:extLst>
      <p:ext uri="{BB962C8B-B14F-4D97-AF65-F5344CB8AC3E}">
        <p14:creationId xmlns:p14="http://schemas.microsoft.com/office/powerpoint/2010/main" val="109438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E425A-A92B-44BB-BABC-173ECCA227F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6BBBF69-E6C9-4F4C-AF5A-61528E6DAF6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52B587C-85CE-44D1-996F-6FA1D214A8E6}"/>
              </a:ext>
            </a:extLst>
          </p:cNvPr>
          <p:cNvSpPr>
            <a:spLocks noGrp="1"/>
          </p:cNvSpPr>
          <p:nvPr>
            <p:ph type="dt" sz="half" idx="10"/>
          </p:nvPr>
        </p:nvSpPr>
        <p:spPr/>
        <p:txBody>
          <a:bodyPr/>
          <a:lstStyle/>
          <a:p>
            <a:fld id="{C5366A08-6080-4D6E-ACD2-E0F26E132840}" type="datetimeFigureOut">
              <a:rPr lang="nl-NL" smtClean="0"/>
              <a:t>28-6-2022</a:t>
            </a:fld>
            <a:endParaRPr lang="nl-NL"/>
          </a:p>
        </p:txBody>
      </p:sp>
      <p:sp>
        <p:nvSpPr>
          <p:cNvPr id="5" name="Tijdelijke aanduiding voor voettekst 4">
            <a:extLst>
              <a:ext uri="{FF2B5EF4-FFF2-40B4-BE49-F238E27FC236}">
                <a16:creationId xmlns:a16="http://schemas.microsoft.com/office/drawing/2014/main" id="{789A54A5-B386-407E-B2FD-AA2549F928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7D21AE-E9A7-41F9-829C-63669316A5CD}"/>
              </a:ext>
            </a:extLst>
          </p:cNvPr>
          <p:cNvSpPr>
            <a:spLocks noGrp="1"/>
          </p:cNvSpPr>
          <p:nvPr>
            <p:ph type="sldNum" sz="quarter" idx="12"/>
          </p:nvPr>
        </p:nvSpPr>
        <p:spPr/>
        <p:txBody>
          <a:bodyPr/>
          <a:lstStyle/>
          <a:p>
            <a:fld id="{A283A234-D4D5-44A6-B728-ED777A63A858}" type="slidenum">
              <a:rPr lang="nl-NL" smtClean="0"/>
              <a:t>‹nr.›</a:t>
            </a:fld>
            <a:endParaRPr lang="nl-NL"/>
          </a:p>
        </p:txBody>
      </p:sp>
    </p:spTree>
    <p:extLst>
      <p:ext uri="{BB962C8B-B14F-4D97-AF65-F5344CB8AC3E}">
        <p14:creationId xmlns:p14="http://schemas.microsoft.com/office/powerpoint/2010/main" val="32800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B4BB8CC-149C-478C-96F4-B1146416EBB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39D655D-6D26-47B5-B904-C66F085041E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BCAF15-5A63-4BC3-B170-F8C5F29E9007}"/>
              </a:ext>
            </a:extLst>
          </p:cNvPr>
          <p:cNvSpPr>
            <a:spLocks noGrp="1"/>
          </p:cNvSpPr>
          <p:nvPr>
            <p:ph type="dt" sz="half" idx="10"/>
          </p:nvPr>
        </p:nvSpPr>
        <p:spPr/>
        <p:txBody>
          <a:bodyPr/>
          <a:lstStyle/>
          <a:p>
            <a:fld id="{C5366A08-6080-4D6E-ACD2-E0F26E132840}" type="datetimeFigureOut">
              <a:rPr lang="nl-NL" smtClean="0"/>
              <a:t>28-6-2022</a:t>
            </a:fld>
            <a:endParaRPr lang="nl-NL"/>
          </a:p>
        </p:txBody>
      </p:sp>
      <p:sp>
        <p:nvSpPr>
          <p:cNvPr id="5" name="Tijdelijke aanduiding voor voettekst 4">
            <a:extLst>
              <a:ext uri="{FF2B5EF4-FFF2-40B4-BE49-F238E27FC236}">
                <a16:creationId xmlns:a16="http://schemas.microsoft.com/office/drawing/2014/main" id="{FB22531B-6118-47F7-A154-507A08DC81B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1487A6-1002-4873-B837-AC5C7CC900B2}"/>
              </a:ext>
            </a:extLst>
          </p:cNvPr>
          <p:cNvSpPr>
            <a:spLocks noGrp="1"/>
          </p:cNvSpPr>
          <p:nvPr>
            <p:ph type="sldNum" sz="quarter" idx="12"/>
          </p:nvPr>
        </p:nvSpPr>
        <p:spPr/>
        <p:txBody>
          <a:bodyPr/>
          <a:lstStyle/>
          <a:p>
            <a:fld id="{A283A234-D4D5-44A6-B728-ED777A63A858}" type="slidenum">
              <a:rPr lang="nl-NL" smtClean="0"/>
              <a:t>‹nr.›</a:t>
            </a:fld>
            <a:endParaRPr lang="nl-NL"/>
          </a:p>
        </p:txBody>
      </p:sp>
    </p:spTree>
    <p:extLst>
      <p:ext uri="{BB962C8B-B14F-4D97-AF65-F5344CB8AC3E}">
        <p14:creationId xmlns:p14="http://schemas.microsoft.com/office/powerpoint/2010/main" val="2771857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a:t>Titel</a:t>
            </a:r>
          </a:p>
        </p:txBody>
      </p:sp>
      <p:sp>
        <p:nvSpPr>
          <p:cNvPr id="3" name="Tijdelijke aanduiding voor inhoud 2"/>
          <p:cNvSpPr>
            <a:spLocks noGrp="1"/>
          </p:cNvSpPr>
          <p:nvPr>
            <p:ph idx="1" hasCustomPrompt="1"/>
          </p:nvPr>
        </p:nvSpPr>
        <p:spPr/>
        <p:txBody>
          <a:bodyPr/>
          <a:lstStyle>
            <a:lvl1pPr>
              <a:defRPr/>
            </a:lvl1pPr>
            <a:lvl2pPr>
              <a:defRPr/>
            </a:lvl2pPr>
            <a:lvl3pPr>
              <a:defRPr/>
            </a:lvl3pPr>
            <a:lvl4pPr>
              <a:defRPr/>
            </a:lvl4pPr>
            <a:lvl5pPr>
              <a:defRPr/>
            </a:lvl5pPr>
            <a:lvl6pPr>
              <a:defRPr/>
            </a:lvl6pPr>
            <a:lvl7pPr>
              <a:defRPr/>
            </a:lvl7pPr>
            <a:lvl8pPr>
              <a:defRPr/>
            </a:lvl8pPr>
          </a:lstStyle>
          <a:p>
            <a:pPr lvl="0"/>
            <a:r>
              <a:rPr lang="nl-NL"/>
              <a:t>Inhoud</a:t>
            </a:r>
          </a:p>
          <a:p>
            <a:pPr lvl="1"/>
            <a:r>
              <a:rPr lang="nl-NL"/>
              <a:t>2e</a:t>
            </a:r>
          </a:p>
          <a:p>
            <a:pPr lvl="2"/>
            <a:r>
              <a:rPr lang="nl-NL"/>
              <a:t>3e</a:t>
            </a:r>
          </a:p>
          <a:p>
            <a:pPr lvl="3"/>
            <a:r>
              <a:rPr lang="nl-NL"/>
              <a:t>4e</a:t>
            </a:r>
          </a:p>
          <a:p>
            <a:pPr lvl="4"/>
            <a:r>
              <a:rPr lang="nl-NL"/>
              <a:t>5e</a:t>
            </a:r>
          </a:p>
          <a:p>
            <a:pPr lvl="5"/>
            <a:r>
              <a:rPr lang="nl-NL"/>
              <a:t>6e</a:t>
            </a:r>
          </a:p>
          <a:p>
            <a:pPr lvl="6"/>
            <a:r>
              <a:rPr lang="nl-NL"/>
              <a:t>7e</a:t>
            </a:r>
          </a:p>
          <a:p>
            <a:pPr lvl="7"/>
            <a:r>
              <a:rPr lang="nl-NL"/>
              <a:t>8e</a:t>
            </a:r>
          </a:p>
          <a:p>
            <a:pPr lvl="8"/>
            <a:r>
              <a:rPr lang="nl-NL"/>
              <a:t>9e</a:t>
            </a:r>
          </a:p>
        </p:txBody>
      </p:sp>
      <p:sp>
        <p:nvSpPr>
          <p:cNvPr id="4" name="Tijdelijke aanduiding voor datum 3"/>
          <p:cNvSpPr>
            <a:spLocks noGrp="1"/>
          </p:cNvSpPr>
          <p:nvPr>
            <p:ph type="dt" sz="half" idx="10"/>
          </p:nvPr>
        </p:nvSpPr>
        <p:spPr/>
        <p:txBody>
          <a:bodyPr/>
          <a:lstStyle/>
          <a:p>
            <a:fld id="{F9993057-7257-493E-83C9-7F35A7CA856B}" type="datetime4">
              <a:rPr lang="nl-NL" smtClean="0"/>
              <a:pPr/>
              <a:t>28 juni 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6C02C1C-8F2E-4CC9-BDAE-048E9FB2BFA6}" type="slidenum">
              <a:rPr lang="nl-NL" smtClean="0"/>
              <a:pPr/>
              <a:t>‹nr.›</a:t>
            </a:fld>
            <a:endParaRPr lang="nl-NL"/>
          </a:p>
        </p:txBody>
      </p:sp>
      <p:sp>
        <p:nvSpPr>
          <p:cNvPr id="8" name="Tijdelijke aanduiding voor tekst 7"/>
          <p:cNvSpPr>
            <a:spLocks noGrp="1"/>
          </p:cNvSpPr>
          <p:nvPr>
            <p:ph type="body" sz="quarter" idx="13" hasCustomPrompt="1"/>
          </p:nvPr>
        </p:nvSpPr>
        <p:spPr>
          <a:xfrm>
            <a:off x="840000" y="971205"/>
            <a:ext cx="7440000" cy="461665"/>
          </a:xfrm>
        </p:spPr>
        <p:txBody>
          <a:bodyPr>
            <a:noAutofit/>
          </a:bodyPr>
          <a:lstStyle>
            <a:lvl1pPr marL="0" indent="0">
              <a:buNone/>
              <a:defRPr sz="3000">
                <a:solidFill>
                  <a:schemeClr val="accent1"/>
                </a:solidFill>
              </a:defRPr>
            </a:lvl1pPr>
            <a:lvl2pPr marL="360000" indent="0">
              <a:buNone/>
              <a:defRPr/>
            </a:lvl2pPr>
            <a:lvl3pPr marL="720000" indent="0">
              <a:buNone/>
              <a:defRPr/>
            </a:lvl3pPr>
            <a:lvl4pPr marL="1080000" indent="0">
              <a:buNone/>
              <a:defRPr/>
            </a:lvl4pPr>
            <a:lvl5pPr marL="1440000" indent="0">
              <a:buNone/>
              <a:defRPr/>
            </a:lvl5pPr>
          </a:lstStyle>
          <a:p>
            <a:pPr lvl="0"/>
            <a:r>
              <a:rPr lang="nl-NL"/>
              <a:t>Subtitel</a:t>
            </a:r>
          </a:p>
        </p:txBody>
      </p:sp>
    </p:spTree>
    <p:extLst>
      <p:ext uri="{BB962C8B-B14F-4D97-AF65-F5344CB8AC3E}">
        <p14:creationId xmlns:p14="http://schemas.microsoft.com/office/powerpoint/2010/main" val="2671378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a:t>Titel</a:t>
            </a:r>
          </a:p>
        </p:txBody>
      </p:sp>
      <p:sp>
        <p:nvSpPr>
          <p:cNvPr id="3" name="Tijdelijke aanduiding voor inhoud 2"/>
          <p:cNvSpPr>
            <a:spLocks noGrp="1"/>
          </p:cNvSpPr>
          <p:nvPr>
            <p:ph idx="1" hasCustomPrompt="1"/>
          </p:nvPr>
        </p:nvSpPr>
        <p:spPr/>
        <p:txBody>
          <a:bodyPr/>
          <a:lstStyle>
            <a:lvl1pPr>
              <a:defRPr/>
            </a:lvl1pPr>
            <a:lvl2pPr>
              <a:defRPr/>
            </a:lvl2pPr>
            <a:lvl3pPr>
              <a:defRPr/>
            </a:lvl3pPr>
            <a:lvl4pPr>
              <a:defRPr/>
            </a:lvl4pPr>
            <a:lvl5pPr>
              <a:defRPr/>
            </a:lvl5pPr>
            <a:lvl6pPr>
              <a:defRPr/>
            </a:lvl6pPr>
            <a:lvl7pPr>
              <a:defRPr/>
            </a:lvl7pPr>
            <a:lvl8pPr>
              <a:defRPr/>
            </a:lvl8pPr>
          </a:lstStyle>
          <a:p>
            <a:pPr lvl="0"/>
            <a:r>
              <a:rPr lang="nl-NL"/>
              <a:t>Inhoud</a:t>
            </a:r>
          </a:p>
          <a:p>
            <a:pPr lvl="1"/>
            <a:r>
              <a:rPr lang="nl-NL"/>
              <a:t>2e</a:t>
            </a:r>
          </a:p>
          <a:p>
            <a:pPr lvl="2"/>
            <a:r>
              <a:rPr lang="nl-NL"/>
              <a:t>3e</a:t>
            </a:r>
          </a:p>
          <a:p>
            <a:pPr lvl="3"/>
            <a:r>
              <a:rPr lang="nl-NL"/>
              <a:t>4e</a:t>
            </a:r>
          </a:p>
          <a:p>
            <a:pPr lvl="4"/>
            <a:r>
              <a:rPr lang="nl-NL"/>
              <a:t>5e</a:t>
            </a:r>
          </a:p>
          <a:p>
            <a:pPr lvl="5"/>
            <a:r>
              <a:rPr lang="nl-NL"/>
              <a:t>6e</a:t>
            </a:r>
          </a:p>
          <a:p>
            <a:pPr lvl="6"/>
            <a:r>
              <a:rPr lang="nl-NL"/>
              <a:t>7e</a:t>
            </a:r>
          </a:p>
          <a:p>
            <a:pPr lvl="7"/>
            <a:r>
              <a:rPr lang="nl-NL"/>
              <a:t>8e</a:t>
            </a:r>
          </a:p>
          <a:p>
            <a:pPr lvl="8"/>
            <a:r>
              <a:rPr lang="nl-NL"/>
              <a:t>9e</a:t>
            </a:r>
          </a:p>
        </p:txBody>
      </p:sp>
      <p:sp>
        <p:nvSpPr>
          <p:cNvPr id="4" name="Tijdelijke aanduiding voor datum 3"/>
          <p:cNvSpPr>
            <a:spLocks noGrp="1"/>
          </p:cNvSpPr>
          <p:nvPr>
            <p:ph type="dt" sz="half" idx="10"/>
          </p:nvPr>
        </p:nvSpPr>
        <p:spPr/>
        <p:txBody>
          <a:bodyPr/>
          <a:lstStyle/>
          <a:p>
            <a:fld id="{F9993057-7257-493E-83C9-7F35A7CA856B}" type="datetime4">
              <a:rPr lang="nl-NL" smtClean="0"/>
              <a:pPr/>
              <a:t>28 juni 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6C02C1C-8F2E-4CC9-BDAE-048E9FB2BFA6}" type="slidenum">
              <a:rPr lang="nl-NL" smtClean="0"/>
              <a:pPr/>
              <a:t>‹nr.›</a:t>
            </a:fld>
            <a:endParaRPr lang="nl-NL"/>
          </a:p>
        </p:txBody>
      </p:sp>
      <p:sp>
        <p:nvSpPr>
          <p:cNvPr id="8" name="Tijdelijke aanduiding voor tekst 7"/>
          <p:cNvSpPr>
            <a:spLocks noGrp="1"/>
          </p:cNvSpPr>
          <p:nvPr>
            <p:ph type="body" sz="quarter" idx="13" hasCustomPrompt="1"/>
          </p:nvPr>
        </p:nvSpPr>
        <p:spPr>
          <a:xfrm>
            <a:off x="840000" y="971205"/>
            <a:ext cx="7440000" cy="461665"/>
          </a:xfrm>
        </p:spPr>
        <p:txBody>
          <a:bodyPr>
            <a:noAutofit/>
          </a:bodyPr>
          <a:lstStyle>
            <a:lvl1pPr marL="0" indent="0">
              <a:buNone/>
              <a:defRPr sz="3000">
                <a:solidFill>
                  <a:schemeClr val="accent1"/>
                </a:solidFill>
              </a:defRPr>
            </a:lvl1pPr>
            <a:lvl2pPr marL="360000" indent="0">
              <a:buNone/>
              <a:defRPr/>
            </a:lvl2pPr>
            <a:lvl3pPr marL="720000" indent="0">
              <a:buNone/>
              <a:defRPr/>
            </a:lvl3pPr>
            <a:lvl4pPr marL="1080000" indent="0">
              <a:buNone/>
              <a:defRPr/>
            </a:lvl4pPr>
            <a:lvl5pPr marL="1440000" indent="0">
              <a:buNone/>
              <a:defRPr/>
            </a:lvl5pPr>
          </a:lstStyle>
          <a:p>
            <a:pPr lvl="0"/>
            <a:r>
              <a:rPr lang="nl-NL"/>
              <a:t>Subtitel</a:t>
            </a:r>
          </a:p>
        </p:txBody>
      </p:sp>
    </p:spTree>
    <p:extLst>
      <p:ext uri="{BB962C8B-B14F-4D97-AF65-F5344CB8AC3E}">
        <p14:creationId xmlns:p14="http://schemas.microsoft.com/office/powerpoint/2010/main" val="2753279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a:t>Titel</a:t>
            </a:r>
          </a:p>
        </p:txBody>
      </p:sp>
      <p:sp>
        <p:nvSpPr>
          <p:cNvPr id="3" name="Tijdelijke aanduiding voor inhoud 2"/>
          <p:cNvSpPr>
            <a:spLocks noGrp="1"/>
          </p:cNvSpPr>
          <p:nvPr>
            <p:ph idx="1" hasCustomPrompt="1"/>
          </p:nvPr>
        </p:nvSpPr>
        <p:spPr/>
        <p:txBody>
          <a:bodyPr/>
          <a:lstStyle>
            <a:lvl1pPr>
              <a:defRPr/>
            </a:lvl1pPr>
            <a:lvl2pPr>
              <a:defRPr/>
            </a:lvl2pPr>
            <a:lvl3pPr>
              <a:defRPr/>
            </a:lvl3pPr>
            <a:lvl4pPr>
              <a:defRPr/>
            </a:lvl4pPr>
            <a:lvl5pPr>
              <a:defRPr/>
            </a:lvl5pPr>
            <a:lvl6pPr>
              <a:defRPr/>
            </a:lvl6pPr>
            <a:lvl7pPr>
              <a:defRPr/>
            </a:lvl7pPr>
            <a:lvl8pPr>
              <a:defRPr/>
            </a:lvl8pPr>
          </a:lstStyle>
          <a:p>
            <a:pPr lvl="0"/>
            <a:r>
              <a:rPr lang="nl-NL"/>
              <a:t>Inhoud</a:t>
            </a:r>
          </a:p>
          <a:p>
            <a:pPr lvl="1"/>
            <a:r>
              <a:rPr lang="nl-NL"/>
              <a:t>2e</a:t>
            </a:r>
          </a:p>
          <a:p>
            <a:pPr lvl="2"/>
            <a:r>
              <a:rPr lang="nl-NL"/>
              <a:t>3e</a:t>
            </a:r>
          </a:p>
          <a:p>
            <a:pPr lvl="3"/>
            <a:r>
              <a:rPr lang="nl-NL"/>
              <a:t>4e</a:t>
            </a:r>
          </a:p>
          <a:p>
            <a:pPr lvl="4"/>
            <a:r>
              <a:rPr lang="nl-NL"/>
              <a:t>5e</a:t>
            </a:r>
          </a:p>
          <a:p>
            <a:pPr lvl="5"/>
            <a:r>
              <a:rPr lang="nl-NL"/>
              <a:t>6e</a:t>
            </a:r>
          </a:p>
          <a:p>
            <a:pPr lvl="6"/>
            <a:r>
              <a:rPr lang="nl-NL"/>
              <a:t>7e</a:t>
            </a:r>
          </a:p>
          <a:p>
            <a:pPr lvl="7"/>
            <a:r>
              <a:rPr lang="nl-NL"/>
              <a:t>8e</a:t>
            </a:r>
          </a:p>
          <a:p>
            <a:pPr lvl="8"/>
            <a:r>
              <a:rPr lang="nl-NL"/>
              <a:t>9e</a:t>
            </a:r>
          </a:p>
        </p:txBody>
      </p:sp>
      <p:sp>
        <p:nvSpPr>
          <p:cNvPr id="4" name="Tijdelijke aanduiding voor datum 3"/>
          <p:cNvSpPr>
            <a:spLocks noGrp="1"/>
          </p:cNvSpPr>
          <p:nvPr>
            <p:ph type="dt" sz="half" idx="10"/>
          </p:nvPr>
        </p:nvSpPr>
        <p:spPr/>
        <p:txBody>
          <a:bodyPr/>
          <a:lstStyle/>
          <a:p>
            <a:fld id="{F9993057-7257-493E-83C9-7F35A7CA856B}" type="datetime4">
              <a:rPr lang="nl-NL" smtClean="0"/>
              <a:pPr/>
              <a:t>28 juni 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6C02C1C-8F2E-4CC9-BDAE-048E9FB2BFA6}" type="slidenum">
              <a:rPr lang="nl-NL" smtClean="0"/>
              <a:pPr/>
              <a:t>‹nr.›</a:t>
            </a:fld>
            <a:endParaRPr lang="nl-NL"/>
          </a:p>
        </p:txBody>
      </p:sp>
      <p:sp>
        <p:nvSpPr>
          <p:cNvPr id="8" name="Tijdelijke aanduiding voor tekst 7"/>
          <p:cNvSpPr>
            <a:spLocks noGrp="1"/>
          </p:cNvSpPr>
          <p:nvPr>
            <p:ph type="body" sz="quarter" idx="13" hasCustomPrompt="1"/>
          </p:nvPr>
        </p:nvSpPr>
        <p:spPr>
          <a:xfrm>
            <a:off x="840000" y="971205"/>
            <a:ext cx="7440000" cy="461665"/>
          </a:xfrm>
        </p:spPr>
        <p:txBody>
          <a:bodyPr>
            <a:noAutofit/>
          </a:bodyPr>
          <a:lstStyle>
            <a:lvl1pPr marL="0" indent="0">
              <a:buNone/>
              <a:defRPr sz="3000">
                <a:solidFill>
                  <a:schemeClr val="accent1"/>
                </a:solidFill>
              </a:defRPr>
            </a:lvl1pPr>
            <a:lvl2pPr marL="360000" indent="0">
              <a:buNone/>
              <a:defRPr/>
            </a:lvl2pPr>
            <a:lvl3pPr marL="720000" indent="0">
              <a:buNone/>
              <a:defRPr/>
            </a:lvl3pPr>
            <a:lvl4pPr marL="1080000" indent="0">
              <a:buNone/>
              <a:defRPr/>
            </a:lvl4pPr>
            <a:lvl5pPr marL="1440000" indent="0">
              <a:buNone/>
              <a:defRPr/>
            </a:lvl5pPr>
          </a:lstStyle>
          <a:p>
            <a:pPr lvl="0"/>
            <a:r>
              <a:rPr lang="nl-NL"/>
              <a:t>Subtitel</a:t>
            </a:r>
          </a:p>
        </p:txBody>
      </p:sp>
    </p:spTree>
    <p:extLst>
      <p:ext uri="{BB962C8B-B14F-4D97-AF65-F5344CB8AC3E}">
        <p14:creationId xmlns:p14="http://schemas.microsoft.com/office/powerpoint/2010/main" val="4122094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a:t>Titel</a:t>
            </a:r>
          </a:p>
        </p:txBody>
      </p:sp>
      <p:sp>
        <p:nvSpPr>
          <p:cNvPr id="3" name="Tijdelijke aanduiding voor inhoud 2"/>
          <p:cNvSpPr>
            <a:spLocks noGrp="1"/>
          </p:cNvSpPr>
          <p:nvPr>
            <p:ph idx="1" hasCustomPrompt="1"/>
          </p:nvPr>
        </p:nvSpPr>
        <p:spPr/>
        <p:txBody>
          <a:bodyPr/>
          <a:lstStyle>
            <a:lvl1pPr>
              <a:defRPr/>
            </a:lvl1pPr>
            <a:lvl2pPr>
              <a:defRPr/>
            </a:lvl2pPr>
            <a:lvl3pPr>
              <a:defRPr/>
            </a:lvl3pPr>
            <a:lvl4pPr>
              <a:defRPr/>
            </a:lvl4pPr>
            <a:lvl5pPr>
              <a:defRPr/>
            </a:lvl5pPr>
            <a:lvl6pPr>
              <a:defRPr/>
            </a:lvl6pPr>
            <a:lvl7pPr>
              <a:defRPr/>
            </a:lvl7pPr>
            <a:lvl8pPr>
              <a:defRPr/>
            </a:lvl8pPr>
          </a:lstStyle>
          <a:p>
            <a:pPr lvl="0"/>
            <a:r>
              <a:rPr lang="nl-NL"/>
              <a:t>Inhoud</a:t>
            </a:r>
          </a:p>
          <a:p>
            <a:pPr lvl="1"/>
            <a:r>
              <a:rPr lang="nl-NL"/>
              <a:t>2e</a:t>
            </a:r>
          </a:p>
          <a:p>
            <a:pPr lvl="2"/>
            <a:r>
              <a:rPr lang="nl-NL"/>
              <a:t>3e</a:t>
            </a:r>
          </a:p>
          <a:p>
            <a:pPr lvl="3"/>
            <a:r>
              <a:rPr lang="nl-NL"/>
              <a:t>4e</a:t>
            </a:r>
          </a:p>
          <a:p>
            <a:pPr lvl="4"/>
            <a:r>
              <a:rPr lang="nl-NL"/>
              <a:t>5e</a:t>
            </a:r>
          </a:p>
          <a:p>
            <a:pPr lvl="5"/>
            <a:r>
              <a:rPr lang="nl-NL"/>
              <a:t>6e</a:t>
            </a:r>
          </a:p>
          <a:p>
            <a:pPr lvl="6"/>
            <a:r>
              <a:rPr lang="nl-NL"/>
              <a:t>7e</a:t>
            </a:r>
          </a:p>
          <a:p>
            <a:pPr lvl="7"/>
            <a:r>
              <a:rPr lang="nl-NL"/>
              <a:t>8e</a:t>
            </a:r>
          </a:p>
          <a:p>
            <a:pPr lvl="8"/>
            <a:r>
              <a:rPr lang="nl-NL"/>
              <a:t>9e</a:t>
            </a:r>
          </a:p>
        </p:txBody>
      </p:sp>
      <p:sp>
        <p:nvSpPr>
          <p:cNvPr id="4" name="Tijdelijke aanduiding voor datum 3"/>
          <p:cNvSpPr>
            <a:spLocks noGrp="1"/>
          </p:cNvSpPr>
          <p:nvPr>
            <p:ph type="dt" sz="half" idx="10"/>
          </p:nvPr>
        </p:nvSpPr>
        <p:spPr/>
        <p:txBody>
          <a:bodyPr/>
          <a:lstStyle/>
          <a:p>
            <a:fld id="{F9993057-7257-493E-83C9-7F35A7CA856B}" type="datetime4">
              <a:rPr lang="nl-NL" smtClean="0"/>
              <a:pPr/>
              <a:t>28 juni 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6C02C1C-8F2E-4CC9-BDAE-048E9FB2BFA6}" type="slidenum">
              <a:rPr lang="nl-NL" smtClean="0"/>
              <a:pPr/>
              <a:t>‹nr.›</a:t>
            </a:fld>
            <a:endParaRPr lang="nl-NL"/>
          </a:p>
        </p:txBody>
      </p:sp>
      <p:sp>
        <p:nvSpPr>
          <p:cNvPr id="8" name="Tijdelijke aanduiding voor tekst 7"/>
          <p:cNvSpPr>
            <a:spLocks noGrp="1"/>
          </p:cNvSpPr>
          <p:nvPr>
            <p:ph type="body" sz="quarter" idx="13" hasCustomPrompt="1"/>
          </p:nvPr>
        </p:nvSpPr>
        <p:spPr>
          <a:xfrm>
            <a:off x="840000" y="971205"/>
            <a:ext cx="7440000" cy="461665"/>
          </a:xfrm>
        </p:spPr>
        <p:txBody>
          <a:bodyPr>
            <a:noAutofit/>
          </a:bodyPr>
          <a:lstStyle>
            <a:lvl1pPr marL="0" indent="0">
              <a:buNone/>
              <a:defRPr sz="3000">
                <a:solidFill>
                  <a:schemeClr val="accent1"/>
                </a:solidFill>
              </a:defRPr>
            </a:lvl1pPr>
            <a:lvl2pPr marL="360000" indent="0">
              <a:buNone/>
              <a:defRPr/>
            </a:lvl2pPr>
            <a:lvl3pPr marL="720000" indent="0">
              <a:buNone/>
              <a:defRPr/>
            </a:lvl3pPr>
            <a:lvl4pPr marL="1080000" indent="0">
              <a:buNone/>
              <a:defRPr/>
            </a:lvl4pPr>
            <a:lvl5pPr marL="1440000" indent="0">
              <a:buNone/>
              <a:defRPr/>
            </a:lvl5pPr>
          </a:lstStyle>
          <a:p>
            <a:pPr lvl="0"/>
            <a:r>
              <a:rPr lang="nl-NL"/>
              <a:t>Subtitel</a:t>
            </a:r>
          </a:p>
        </p:txBody>
      </p:sp>
    </p:spTree>
    <p:extLst>
      <p:ext uri="{BB962C8B-B14F-4D97-AF65-F5344CB8AC3E}">
        <p14:creationId xmlns:p14="http://schemas.microsoft.com/office/powerpoint/2010/main" val="3104534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a:t>Titel</a:t>
            </a:r>
          </a:p>
        </p:txBody>
      </p:sp>
      <p:sp>
        <p:nvSpPr>
          <p:cNvPr id="3" name="Tijdelijke aanduiding voor inhoud 2"/>
          <p:cNvSpPr>
            <a:spLocks noGrp="1"/>
          </p:cNvSpPr>
          <p:nvPr>
            <p:ph idx="1" hasCustomPrompt="1"/>
          </p:nvPr>
        </p:nvSpPr>
        <p:spPr/>
        <p:txBody>
          <a:bodyPr/>
          <a:lstStyle>
            <a:lvl1pPr>
              <a:defRPr/>
            </a:lvl1pPr>
            <a:lvl2pPr>
              <a:defRPr/>
            </a:lvl2pPr>
            <a:lvl3pPr>
              <a:defRPr/>
            </a:lvl3pPr>
            <a:lvl4pPr>
              <a:defRPr/>
            </a:lvl4pPr>
            <a:lvl5pPr>
              <a:defRPr/>
            </a:lvl5pPr>
            <a:lvl6pPr>
              <a:defRPr/>
            </a:lvl6pPr>
            <a:lvl7pPr>
              <a:defRPr/>
            </a:lvl7pPr>
            <a:lvl8pPr>
              <a:defRPr/>
            </a:lvl8pPr>
          </a:lstStyle>
          <a:p>
            <a:pPr lvl="0"/>
            <a:r>
              <a:rPr lang="nl-NL"/>
              <a:t>Inhoud</a:t>
            </a:r>
          </a:p>
          <a:p>
            <a:pPr lvl="1"/>
            <a:r>
              <a:rPr lang="nl-NL"/>
              <a:t>2e</a:t>
            </a:r>
          </a:p>
          <a:p>
            <a:pPr lvl="2"/>
            <a:r>
              <a:rPr lang="nl-NL"/>
              <a:t>3e</a:t>
            </a:r>
          </a:p>
          <a:p>
            <a:pPr lvl="3"/>
            <a:r>
              <a:rPr lang="nl-NL"/>
              <a:t>4e</a:t>
            </a:r>
          </a:p>
          <a:p>
            <a:pPr lvl="4"/>
            <a:r>
              <a:rPr lang="nl-NL"/>
              <a:t>5e</a:t>
            </a:r>
          </a:p>
          <a:p>
            <a:pPr lvl="5"/>
            <a:r>
              <a:rPr lang="nl-NL"/>
              <a:t>6e</a:t>
            </a:r>
          </a:p>
          <a:p>
            <a:pPr lvl="6"/>
            <a:r>
              <a:rPr lang="nl-NL"/>
              <a:t>7e</a:t>
            </a:r>
          </a:p>
          <a:p>
            <a:pPr lvl="7"/>
            <a:r>
              <a:rPr lang="nl-NL"/>
              <a:t>8e</a:t>
            </a:r>
          </a:p>
          <a:p>
            <a:pPr lvl="8"/>
            <a:r>
              <a:rPr lang="nl-NL"/>
              <a:t>9e</a:t>
            </a:r>
          </a:p>
        </p:txBody>
      </p:sp>
      <p:sp>
        <p:nvSpPr>
          <p:cNvPr id="4" name="Tijdelijke aanduiding voor datum 3"/>
          <p:cNvSpPr>
            <a:spLocks noGrp="1"/>
          </p:cNvSpPr>
          <p:nvPr>
            <p:ph type="dt" sz="half" idx="10"/>
          </p:nvPr>
        </p:nvSpPr>
        <p:spPr/>
        <p:txBody>
          <a:bodyPr/>
          <a:lstStyle/>
          <a:p>
            <a:fld id="{F9993057-7257-493E-83C9-7F35A7CA856B}" type="datetime4">
              <a:rPr lang="nl-NL" smtClean="0"/>
              <a:pPr/>
              <a:t>28 juni 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6C02C1C-8F2E-4CC9-BDAE-048E9FB2BFA6}" type="slidenum">
              <a:rPr lang="nl-NL" smtClean="0"/>
              <a:pPr/>
              <a:t>‹nr.›</a:t>
            </a:fld>
            <a:endParaRPr lang="nl-NL"/>
          </a:p>
        </p:txBody>
      </p:sp>
      <p:sp>
        <p:nvSpPr>
          <p:cNvPr id="8" name="Tijdelijke aanduiding voor tekst 7"/>
          <p:cNvSpPr>
            <a:spLocks noGrp="1"/>
          </p:cNvSpPr>
          <p:nvPr>
            <p:ph type="body" sz="quarter" idx="13" hasCustomPrompt="1"/>
          </p:nvPr>
        </p:nvSpPr>
        <p:spPr>
          <a:xfrm>
            <a:off x="840000" y="971205"/>
            <a:ext cx="7440000" cy="461665"/>
          </a:xfrm>
        </p:spPr>
        <p:txBody>
          <a:bodyPr>
            <a:noAutofit/>
          </a:bodyPr>
          <a:lstStyle>
            <a:lvl1pPr marL="0" indent="0">
              <a:buNone/>
              <a:defRPr sz="3000">
                <a:solidFill>
                  <a:schemeClr val="accent1"/>
                </a:solidFill>
              </a:defRPr>
            </a:lvl1pPr>
            <a:lvl2pPr marL="360000" indent="0">
              <a:buNone/>
              <a:defRPr/>
            </a:lvl2pPr>
            <a:lvl3pPr marL="720000" indent="0">
              <a:buNone/>
              <a:defRPr/>
            </a:lvl3pPr>
            <a:lvl4pPr marL="1080000" indent="0">
              <a:buNone/>
              <a:defRPr/>
            </a:lvl4pPr>
            <a:lvl5pPr marL="1440000" indent="0">
              <a:buNone/>
              <a:defRPr/>
            </a:lvl5pPr>
          </a:lstStyle>
          <a:p>
            <a:pPr lvl="0"/>
            <a:r>
              <a:rPr lang="nl-NL"/>
              <a:t>Subtitel</a:t>
            </a:r>
          </a:p>
        </p:txBody>
      </p:sp>
    </p:spTree>
    <p:extLst>
      <p:ext uri="{BB962C8B-B14F-4D97-AF65-F5344CB8AC3E}">
        <p14:creationId xmlns:p14="http://schemas.microsoft.com/office/powerpoint/2010/main" val="217379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D7540-093E-45A6-A5D1-FAEE0582F60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37B471B-78F6-4557-9DE2-010ACE678DC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5E7C89A-D102-46D9-BDDF-011E71AD5D96}"/>
              </a:ext>
            </a:extLst>
          </p:cNvPr>
          <p:cNvSpPr>
            <a:spLocks noGrp="1"/>
          </p:cNvSpPr>
          <p:nvPr>
            <p:ph type="dt" sz="half" idx="10"/>
          </p:nvPr>
        </p:nvSpPr>
        <p:spPr/>
        <p:txBody>
          <a:bodyPr/>
          <a:lstStyle/>
          <a:p>
            <a:fld id="{C5366A08-6080-4D6E-ACD2-E0F26E132840}" type="datetimeFigureOut">
              <a:rPr lang="nl-NL" smtClean="0"/>
              <a:t>28-6-2022</a:t>
            </a:fld>
            <a:endParaRPr lang="nl-NL"/>
          </a:p>
        </p:txBody>
      </p:sp>
      <p:sp>
        <p:nvSpPr>
          <p:cNvPr id="5" name="Tijdelijke aanduiding voor voettekst 4">
            <a:extLst>
              <a:ext uri="{FF2B5EF4-FFF2-40B4-BE49-F238E27FC236}">
                <a16:creationId xmlns:a16="http://schemas.microsoft.com/office/drawing/2014/main" id="{EE3E128E-A4AF-40A9-9078-A1B97D64B1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F677ED7-9086-48A1-9C68-099C6C2578E7}"/>
              </a:ext>
            </a:extLst>
          </p:cNvPr>
          <p:cNvSpPr>
            <a:spLocks noGrp="1"/>
          </p:cNvSpPr>
          <p:nvPr>
            <p:ph type="sldNum" sz="quarter" idx="12"/>
          </p:nvPr>
        </p:nvSpPr>
        <p:spPr/>
        <p:txBody>
          <a:bodyPr/>
          <a:lstStyle/>
          <a:p>
            <a:fld id="{A283A234-D4D5-44A6-B728-ED777A63A858}" type="slidenum">
              <a:rPr lang="nl-NL" smtClean="0"/>
              <a:t>‹nr.›</a:t>
            </a:fld>
            <a:endParaRPr lang="nl-NL"/>
          </a:p>
        </p:txBody>
      </p:sp>
    </p:spTree>
    <p:extLst>
      <p:ext uri="{BB962C8B-B14F-4D97-AF65-F5344CB8AC3E}">
        <p14:creationId xmlns:p14="http://schemas.microsoft.com/office/powerpoint/2010/main" val="328614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A904E-1989-449B-B5E0-9E378CABF2E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560F6CF-5DA3-4707-884E-A5869C9BDD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9737413-B619-4450-AFF7-11B6C2402266}"/>
              </a:ext>
            </a:extLst>
          </p:cNvPr>
          <p:cNvSpPr>
            <a:spLocks noGrp="1"/>
          </p:cNvSpPr>
          <p:nvPr>
            <p:ph type="dt" sz="half" idx="10"/>
          </p:nvPr>
        </p:nvSpPr>
        <p:spPr/>
        <p:txBody>
          <a:bodyPr/>
          <a:lstStyle/>
          <a:p>
            <a:fld id="{C5366A08-6080-4D6E-ACD2-E0F26E132840}" type="datetimeFigureOut">
              <a:rPr lang="nl-NL" smtClean="0"/>
              <a:t>28-6-2022</a:t>
            </a:fld>
            <a:endParaRPr lang="nl-NL"/>
          </a:p>
        </p:txBody>
      </p:sp>
      <p:sp>
        <p:nvSpPr>
          <p:cNvPr id="5" name="Tijdelijke aanduiding voor voettekst 4">
            <a:extLst>
              <a:ext uri="{FF2B5EF4-FFF2-40B4-BE49-F238E27FC236}">
                <a16:creationId xmlns:a16="http://schemas.microsoft.com/office/drawing/2014/main" id="{5DAE8871-99C6-41E0-8800-E59E031160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26B388B-B6AD-409E-AB35-DB40EC4733E5}"/>
              </a:ext>
            </a:extLst>
          </p:cNvPr>
          <p:cNvSpPr>
            <a:spLocks noGrp="1"/>
          </p:cNvSpPr>
          <p:nvPr>
            <p:ph type="sldNum" sz="quarter" idx="12"/>
          </p:nvPr>
        </p:nvSpPr>
        <p:spPr/>
        <p:txBody>
          <a:bodyPr/>
          <a:lstStyle/>
          <a:p>
            <a:fld id="{A283A234-D4D5-44A6-B728-ED777A63A858}" type="slidenum">
              <a:rPr lang="nl-NL" smtClean="0"/>
              <a:t>‹nr.›</a:t>
            </a:fld>
            <a:endParaRPr lang="nl-NL"/>
          </a:p>
        </p:txBody>
      </p:sp>
    </p:spTree>
    <p:extLst>
      <p:ext uri="{BB962C8B-B14F-4D97-AF65-F5344CB8AC3E}">
        <p14:creationId xmlns:p14="http://schemas.microsoft.com/office/powerpoint/2010/main" val="281561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6EDC5-C5B4-46F9-AC48-6F460301EA6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C77A98B-9821-4C7B-921E-2738394016A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6E008ED-BC12-4E7F-A06E-AA4D2E64250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8AE03A4-8F61-4A60-A43C-9BA211928389}"/>
              </a:ext>
            </a:extLst>
          </p:cNvPr>
          <p:cNvSpPr>
            <a:spLocks noGrp="1"/>
          </p:cNvSpPr>
          <p:nvPr>
            <p:ph type="dt" sz="half" idx="10"/>
          </p:nvPr>
        </p:nvSpPr>
        <p:spPr/>
        <p:txBody>
          <a:bodyPr/>
          <a:lstStyle/>
          <a:p>
            <a:fld id="{C5366A08-6080-4D6E-ACD2-E0F26E132840}" type="datetimeFigureOut">
              <a:rPr lang="nl-NL" smtClean="0"/>
              <a:t>28-6-2022</a:t>
            </a:fld>
            <a:endParaRPr lang="nl-NL"/>
          </a:p>
        </p:txBody>
      </p:sp>
      <p:sp>
        <p:nvSpPr>
          <p:cNvPr id="6" name="Tijdelijke aanduiding voor voettekst 5">
            <a:extLst>
              <a:ext uri="{FF2B5EF4-FFF2-40B4-BE49-F238E27FC236}">
                <a16:creationId xmlns:a16="http://schemas.microsoft.com/office/drawing/2014/main" id="{817C2750-F577-4E95-A760-3210922A55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5697EA1-FF96-48D8-9764-4710DBAE9715}"/>
              </a:ext>
            </a:extLst>
          </p:cNvPr>
          <p:cNvSpPr>
            <a:spLocks noGrp="1"/>
          </p:cNvSpPr>
          <p:nvPr>
            <p:ph type="sldNum" sz="quarter" idx="12"/>
          </p:nvPr>
        </p:nvSpPr>
        <p:spPr/>
        <p:txBody>
          <a:bodyPr/>
          <a:lstStyle/>
          <a:p>
            <a:fld id="{A283A234-D4D5-44A6-B728-ED777A63A858}" type="slidenum">
              <a:rPr lang="nl-NL" smtClean="0"/>
              <a:t>‹nr.›</a:t>
            </a:fld>
            <a:endParaRPr lang="nl-NL"/>
          </a:p>
        </p:txBody>
      </p:sp>
    </p:spTree>
    <p:extLst>
      <p:ext uri="{BB962C8B-B14F-4D97-AF65-F5344CB8AC3E}">
        <p14:creationId xmlns:p14="http://schemas.microsoft.com/office/powerpoint/2010/main" val="159842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88224-BDC8-4C4C-8FFD-830F4705E6B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0A8F2BB-DF91-4D0C-81CB-E25360C41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58D6156-2A09-413A-96BC-77B79F37AD2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696C627-C386-4219-B198-E0922F5FCA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F7F0E5A-126E-4FC3-AED3-6A452F0FE3F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5EF0363-B437-4248-949E-829FB5288426}"/>
              </a:ext>
            </a:extLst>
          </p:cNvPr>
          <p:cNvSpPr>
            <a:spLocks noGrp="1"/>
          </p:cNvSpPr>
          <p:nvPr>
            <p:ph type="dt" sz="half" idx="10"/>
          </p:nvPr>
        </p:nvSpPr>
        <p:spPr/>
        <p:txBody>
          <a:bodyPr/>
          <a:lstStyle/>
          <a:p>
            <a:fld id="{C5366A08-6080-4D6E-ACD2-E0F26E132840}" type="datetimeFigureOut">
              <a:rPr lang="nl-NL" smtClean="0"/>
              <a:t>28-6-2022</a:t>
            </a:fld>
            <a:endParaRPr lang="nl-NL"/>
          </a:p>
        </p:txBody>
      </p:sp>
      <p:sp>
        <p:nvSpPr>
          <p:cNvPr id="8" name="Tijdelijke aanduiding voor voettekst 7">
            <a:extLst>
              <a:ext uri="{FF2B5EF4-FFF2-40B4-BE49-F238E27FC236}">
                <a16:creationId xmlns:a16="http://schemas.microsoft.com/office/drawing/2014/main" id="{CD8B7FFF-CF26-4449-B407-9852AD1F491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0BCD310-FCEF-4090-91F3-E414547044C1}"/>
              </a:ext>
            </a:extLst>
          </p:cNvPr>
          <p:cNvSpPr>
            <a:spLocks noGrp="1"/>
          </p:cNvSpPr>
          <p:nvPr>
            <p:ph type="sldNum" sz="quarter" idx="12"/>
          </p:nvPr>
        </p:nvSpPr>
        <p:spPr/>
        <p:txBody>
          <a:bodyPr/>
          <a:lstStyle/>
          <a:p>
            <a:fld id="{A283A234-D4D5-44A6-B728-ED777A63A858}" type="slidenum">
              <a:rPr lang="nl-NL" smtClean="0"/>
              <a:t>‹nr.›</a:t>
            </a:fld>
            <a:endParaRPr lang="nl-NL"/>
          </a:p>
        </p:txBody>
      </p:sp>
    </p:spTree>
    <p:extLst>
      <p:ext uri="{BB962C8B-B14F-4D97-AF65-F5344CB8AC3E}">
        <p14:creationId xmlns:p14="http://schemas.microsoft.com/office/powerpoint/2010/main" val="357617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C53C8-D4A1-4F5C-A183-E4865609A68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C0FDE3A-1560-44DA-9EF2-372C79839243}"/>
              </a:ext>
            </a:extLst>
          </p:cNvPr>
          <p:cNvSpPr>
            <a:spLocks noGrp="1"/>
          </p:cNvSpPr>
          <p:nvPr>
            <p:ph type="dt" sz="half" idx="10"/>
          </p:nvPr>
        </p:nvSpPr>
        <p:spPr/>
        <p:txBody>
          <a:bodyPr/>
          <a:lstStyle/>
          <a:p>
            <a:fld id="{C5366A08-6080-4D6E-ACD2-E0F26E132840}" type="datetimeFigureOut">
              <a:rPr lang="nl-NL" smtClean="0"/>
              <a:t>28-6-2022</a:t>
            </a:fld>
            <a:endParaRPr lang="nl-NL"/>
          </a:p>
        </p:txBody>
      </p:sp>
      <p:sp>
        <p:nvSpPr>
          <p:cNvPr id="4" name="Tijdelijke aanduiding voor voettekst 3">
            <a:extLst>
              <a:ext uri="{FF2B5EF4-FFF2-40B4-BE49-F238E27FC236}">
                <a16:creationId xmlns:a16="http://schemas.microsoft.com/office/drawing/2014/main" id="{DD13C073-935C-42F0-98D4-265B726423F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8634FA3-171C-41EC-878A-99CE241CA574}"/>
              </a:ext>
            </a:extLst>
          </p:cNvPr>
          <p:cNvSpPr>
            <a:spLocks noGrp="1"/>
          </p:cNvSpPr>
          <p:nvPr>
            <p:ph type="sldNum" sz="quarter" idx="12"/>
          </p:nvPr>
        </p:nvSpPr>
        <p:spPr/>
        <p:txBody>
          <a:bodyPr/>
          <a:lstStyle/>
          <a:p>
            <a:fld id="{A283A234-D4D5-44A6-B728-ED777A63A858}" type="slidenum">
              <a:rPr lang="nl-NL" smtClean="0"/>
              <a:t>‹nr.›</a:t>
            </a:fld>
            <a:endParaRPr lang="nl-NL"/>
          </a:p>
        </p:txBody>
      </p:sp>
    </p:spTree>
    <p:extLst>
      <p:ext uri="{BB962C8B-B14F-4D97-AF65-F5344CB8AC3E}">
        <p14:creationId xmlns:p14="http://schemas.microsoft.com/office/powerpoint/2010/main" val="307945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1EAE60D-706B-4DD1-849E-1A5AFA952CD9}"/>
              </a:ext>
            </a:extLst>
          </p:cNvPr>
          <p:cNvSpPr>
            <a:spLocks noGrp="1"/>
          </p:cNvSpPr>
          <p:nvPr>
            <p:ph type="dt" sz="half" idx="10"/>
          </p:nvPr>
        </p:nvSpPr>
        <p:spPr/>
        <p:txBody>
          <a:bodyPr/>
          <a:lstStyle/>
          <a:p>
            <a:fld id="{C5366A08-6080-4D6E-ACD2-E0F26E132840}" type="datetimeFigureOut">
              <a:rPr lang="nl-NL" smtClean="0"/>
              <a:t>28-6-2022</a:t>
            </a:fld>
            <a:endParaRPr lang="nl-NL"/>
          </a:p>
        </p:txBody>
      </p:sp>
      <p:sp>
        <p:nvSpPr>
          <p:cNvPr id="3" name="Tijdelijke aanduiding voor voettekst 2">
            <a:extLst>
              <a:ext uri="{FF2B5EF4-FFF2-40B4-BE49-F238E27FC236}">
                <a16:creationId xmlns:a16="http://schemas.microsoft.com/office/drawing/2014/main" id="{5708D8A5-8981-490D-927A-52AAA1950A1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7836936-7BDB-4715-A479-77F93DE226EC}"/>
              </a:ext>
            </a:extLst>
          </p:cNvPr>
          <p:cNvSpPr>
            <a:spLocks noGrp="1"/>
          </p:cNvSpPr>
          <p:nvPr>
            <p:ph type="sldNum" sz="quarter" idx="12"/>
          </p:nvPr>
        </p:nvSpPr>
        <p:spPr/>
        <p:txBody>
          <a:bodyPr/>
          <a:lstStyle/>
          <a:p>
            <a:fld id="{A283A234-D4D5-44A6-B728-ED777A63A858}" type="slidenum">
              <a:rPr lang="nl-NL" smtClean="0"/>
              <a:t>‹nr.›</a:t>
            </a:fld>
            <a:endParaRPr lang="nl-NL"/>
          </a:p>
        </p:txBody>
      </p:sp>
    </p:spTree>
    <p:extLst>
      <p:ext uri="{BB962C8B-B14F-4D97-AF65-F5344CB8AC3E}">
        <p14:creationId xmlns:p14="http://schemas.microsoft.com/office/powerpoint/2010/main" val="393768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1D4FA-97EF-409E-AFB5-BFF0BB8B75B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CF229A4-1B10-44AE-90DD-3FF0076B15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582B8A3-F781-4284-921C-E675D5804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37A554-737E-4722-AE35-7EC90931FB7C}"/>
              </a:ext>
            </a:extLst>
          </p:cNvPr>
          <p:cNvSpPr>
            <a:spLocks noGrp="1"/>
          </p:cNvSpPr>
          <p:nvPr>
            <p:ph type="dt" sz="half" idx="10"/>
          </p:nvPr>
        </p:nvSpPr>
        <p:spPr/>
        <p:txBody>
          <a:bodyPr/>
          <a:lstStyle/>
          <a:p>
            <a:fld id="{C5366A08-6080-4D6E-ACD2-E0F26E132840}" type="datetimeFigureOut">
              <a:rPr lang="nl-NL" smtClean="0"/>
              <a:t>28-6-2022</a:t>
            </a:fld>
            <a:endParaRPr lang="nl-NL"/>
          </a:p>
        </p:txBody>
      </p:sp>
      <p:sp>
        <p:nvSpPr>
          <p:cNvPr id="6" name="Tijdelijke aanduiding voor voettekst 5">
            <a:extLst>
              <a:ext uri="{FF2B5EF4-FFF2-40B4-BE49-F238E27FC236}">
                <a16:creationId xmlns:a16="http://schemas.microsoft.com/office/drawing/2014/main" id="{EE42AA04-FCD9-4C6A-9238-20A21576273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1ABEEC0-9C7C-4970-8755-D14E1CDBA3D1}"/>
              </a:ext>
            </a:extLst>
          </p:cNvPr>
          <p:cNvSpPr>
            <a:spLocks noGrp="1"/>
          </p:cNvSpPr>
          <p:nvPr>
            <p:ph type="sldNum" sz="quarter" idx="12"/>
          </p:nvPr>
        </p:nvSpPr>
        <p:spPr/>
        <p:txBody>
          <a:bodyPr/>
          <a:lstStyle/>
          <a:p>
            <a:fld id="{A283A234-D4D5-44A6-B728-ED777A63A858}" type="slidenum">
              <a:rPr lang="nl-NL" smtClean="0"/>
              <a:t>‹nr.›</a:t>
            </a:fld>
            <a:endParaRPr lang="nl-NL"/>
          </a:p>
        </p:txBody>
      </p:sp>
    </p:spTree>
    <p:extLst>
      <p:ext uri="{BB962C8B-B14F-4D97-AF65-F5344CB8AC3E}">
        <p14:creationId xmlns:p14="http://schemas.microsoft.com/office/powerpoint/2010/main" val="143684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8AEB7-7CCB-4D11-B7D9-E65D4D3B766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572BADF-4B64-4D9D-B723-CADAF50EE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C6FE6B5-766A-4E1C-A622-852E60307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6B327D-9E3E-4563-8705-13FDF58140C3}"/>
              </a:ext>
            </a:extLst>
          </p:cNvPr>
          <p:cNvSpPr>
            <a:spLocks noGrp="1"/>
          </p:cNvSpPr>
          <p:nvPr>
            <p:ph type="dt" sz="half" idx="10"/>
          </p:nvPr>
        </p:nvSpPr>
        <p:spPr/>
        <p:txBody>
          <a:bodyPr/>
          <a:lstStyle/>
          <a:p>
            <a:fld id="{C5366A08-6080-4D6E-ACD2-E0F26E132840}" type="datetimeFigureOut">
              <a:rPr lang="nl-NL" smtClean="0"/>
              <a:t>28-6-2022</a:t>
            </a:fld>
            <a:endParaRPr lang="nl-NL"/>
          </a:p>
        </p:txBody>
      </p:sp>
      <p:sp>
        <p:nvSpPr>
          <p:cNvPr id="6" name="Tijdelijke aanduiding voor voettekst 5">
            <a:extLst>
              <a:ext uri="{FF2B5EF4-FFF2-40B4-BE49-F238E27FC236}">
                <a16:creationId xmlns:a16="http://schemas.microsoft.com/office/drawing/2014/main" id="{DB1B47BA-1E45-4F55-8F5B-8B8E19B5E12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66F9B15-AB97-4780-939E-BE0A1DCBD39E}"/>
              </a:ext>
            </a:extLst>
          </p:cNvPr>
          <p:cNvSpPr>
            <a:spLocks noGrp="1"/>
          </p:cNvSpPr>
          <p:nvPr>
            <p:ph type="sldNum" sz="quarter" idx="12"/>
          </p:nvPr>
        </p:nvSpPr>
        <p:spPr/>
        <p:txBody>
          <a:bodyPr/>
          <a:lstStyle/>
          <a:p>
            <a:fld id="{A283A234-D4D5-44A6-B728-ED777A63A858}" type="slidenum">
              <a:rPr lang="nl-NL" smtClean="0"/>
              <a:t>‹nr.›</a:t>
            </a:fld>
            <a:endParaRPr lang="nl-NL"/>
          </a:p>
        </p:txBody>
      </p:sp>
    </p:spTree>
    <p:extLst>
      <p:ext uri="{BB962C8B-B14F-4D97-AF65-F5344CB8AC3E}">
        <p14:creationId xmlns:p14="http://schemas.microsoft.com/office/powerpoint/2010/main" val="1975580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E819846-1DC7-4585-BFF2-490FB6A0A5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B966646-2026-41D4-8513-D6D61D09EB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736EFDD-0718-4019-B3BF-E18123ADB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66A08-6080-4D6E-ACD2-E0F26E132840}" type="datetimeFigureOut">
              <a:rPr lang="nl-NL" smtClean="0"/>
              <a:t>28-6-2022</a:t>
            </a:fld>
            <a:endParaRPr lang="nl-NL"/>
          </a:p>
        </p:txBody>
      </p:sp>
      <p:sp>
        <p:nvSpPr>
          <p:cNvPr id="5" name="Tijdelijke aanduiding voor voettekst 4">
            <a:extLst>
              <a:ext uri="{FF2B5EF4-FFF2-40B4-BE49-F238E27FC236}">
                <a16:creationId xmlns:a16="http://schemas.microsoft.com/office/drawing/2014/main" id="{36FD1747-D84F-442B-B5F3-0CF9E1B8A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DAC237-9FF8-4DE3-BF78-3A43312806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3A234-D4D5-44A6-B728-ED777A63A858}" type="slidenum">
              <a:rPr lang="nl-NL" smtClean="0"/>
              <a:t>‹nr.›</a:t>
            </a:fld>
            <a:endParaRPr lang="nl-NL"/>
          </a:p>
        </p:txBody>
      </p:sp>
    </p:spTree>
    <p:extLst>
      <p:ext uri="{BB962C8B-B14F-4D97-AF65-F5344CB8AC3E}">
        <p14:creationId xmlns:p14="http://schemas.microsoft.com/office/powerpoint/2010/main" val="1023191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7.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1.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venvn.nl/thema-s/vastleggen-en-overdragen/het-overdragen-van-patientgegevens/verpleegkundige-overdrach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informatiestandaarden.nictiz.nl/wiki/vpk:V4.0_Opbouw_eOverdracht_algemee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ictiz.nl/standaardisatie/terminologiecentrum/snomed-ct/"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5EB3B2D-F3D9-4CC1-9EC5-E5E5C2B37DC7}"/>
              </a:ext>
            </a:extLst>
          </p:cNvPr>
          <p:cNvSpPr txBox="1"/>
          <p:nvPr/>
        </p:nvSpPr>
        <p:spPr>
          <a:xfrm>
            <a:off x="1286008" y="3879533"/>
            <a:ext cx="7977943" cy="1138453"/>
          </a:xfrm>
          <a:prstGeom prst="rect">
            <a:avLst/>
          </a:prstGeom>
          <a:noFill/>
        </p:spPr>
        <p:txBody>
          <a:bodyPr wrap="square" rtlCol="0">
            <a:spAutoFit/>
          </a:bodyPr>
          <a:lstStyle/>
          <a:p>
            <a:pPr>
              <a:lnSpc>
                <a:spcPct val="110000"/>
              </a:lnSpc>
            </a:pPr>
            <a:r>
              <a:rPr lang="nl-NL" sz="3200" b="1" dirty="0">
                <a:latin typeface="Raleway" panose="020B0503030101060003" pitchFamily="34" charset="0"/>
              </a:rPr>
              <a:t>Bereid je voor op dé standaard voor digitale gegevensuitwisseling in 2024</a:t>
            </a:r>
          </a:p>
        </p:txBody>
      </p:sp>
      <p:pic>
        <p:nvPicPr>
          <p:cNvPr id="5" name="Afbeelding 4" descr="Afbeelding met tekst, teken&#10;&#10;Automatisch gegenereerde beschrijving">
            <a:extLst>
              <a:ext uri="{FF2B5EF4-FFF2-40B4-BE49-F238E27FC236}">
                <a16:creationId xmlns:a16="http://schemas.microsoft.com/office/drawing/2014/main" id="{60B8FFDA-39FE-5A2D-5FF2-CF8669016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381" y="463826"/>
            <a:ext cx="4438650" cy="762000"/>
          </a:xfrm>
          <a:prstGeom prst="rect">
            <a:avLst/>
          </a:prstGeom>
        </p:spPr>
      </p:pic>
      <p:sp>
        <p:nvSpPr>
          <p:cNvPr id="6" name="Tekstvak 5">
            <a:extLst>
              <a:ext uri="{FF2B5EF4-FFF2-40B4-BE49-F238E27FC236}">
                <a16:creationId xmlns:a16="http://schemas.microsoft.com/office/drawing/2014/main" id="{4CB3131B-7E4A-B40E-CE05-306CF4231D8A}"/>
              </a:ext>
            </a:extLst>
          </p:cNvPr>
          <p:cNvSpPr txBox="1"/>
          <p:nvPr/>
        </p:nvSpPr>
        <p:spPr>
          <a:xfrm>
            <a:off x="1385516" y="5611835"/>
            <a:ext cx="6094674" cy="369332"/>
          </a:xfrm>
          <a:prstGeom prst="rect">
            <a:avLst/>
          </a:prstGeom>
          <a:noFill/>
        </p:spPr>
        <p:txBody>
          <a:bodyPr wrap="square">
            <a:spAutoFit/>
          </a:bodyPr>
          <a:lstStyle/>
          <a:p>
            <a:pPr algn="l" rtl="0" fontAlgn="base"/>
            <a:r>
              <a:rPr lang="nl-NL" sz="1800" b="0" i="0" dirty="0">
                <a:solidFill>
                  <a:srgbClr val="15A466"/>
                </a:solidFill>
                <a:effectLst/>
                <a:latin typeface="Ubuntu" panose="020B0504030602030204" pitchFamily="34" charset="0"/>
              </a:rPr>
              <a:t>&lt;naam&gt;		&lt;datum&gt;</a:t>
            </a:r>
            <a:endParaRPr lang="nl-NL" b="0" i="0" dirty="0">
              <a:solidFill>
                <a:srgbClr val="15A466"/>
              </a:solidFill>
              <a:effectLst/>
              <a:latin typeface="Segoe UI" panose="020B0502040204020203" pitchFamily="34" charset="0"/>
            </a:endParaRPr>
          </a:p>
        </p:txBody>
      </p:sp>
    </p:spTree>
    <p:extLst>
      <p:ext uri="{BB962C8B-B14F-4D97-AF65-F5344CB8AC3E}">
        <p14:creationId xmlns:p14="http://schemas.microsoft.com/office/powerpoint/2010/main" val="834418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5EB3B2D-F3D9-4CC1-9EC5-E5E5C2B37DC7}"/>
              </a:ext>
            </a:extLst>
          </p:cNvPr>
          <p:cNvSpPr txBox="1"/>
          <p:nvPr/>
        </p:nvSpPr>
        <p:spPr>
          <a:xfrm>
            <a:off x="1540450" y="1938796"/>
            <a:ext cx="7977943" cy="3970318"/>
          </a:xfrm>
          <a:prstGeom prst="rect">
            <a:avLst/>
          </a:prstGeom>
          <a:noFill/>
        </p:spPr>
        <p:txBody>
          <a:bodyPr wrap="square" rtlCol="0">
            <a:spAutoFit/>
          </a:bodyPr>
          <a:lstStyle/>
          <a:p>
            <a:r>
              <a:rPr lang="nl-NL" sz="2800" b="1" dirty="0">
                <a:latin typeface="Raleway" panose="020B0503030101060003" pitchFamily="34" charset="0"/>
              </a:rPr>
              <a:t>Behoefte aan één standaard:</a:t>
            </a:r>
          </a:p>
          <a:p>
            <a:r>
              <a:rPr lang="nl-NL" sz="2800" b="1" dirty="0">
                <a:latin typeface="Raleway" panose="020B0503030101060003" pitchFamily="34" charset="0"/>
              </a:rPr>
              <a:t>bruikbaar voor alle sectoren en systemen:</a:t>
            </a:r>
          </a:p>
          <a:p>
            <a:endParaRPr lang="nl-NL" sz="2800" b="1" dirty="0">
              <a:latin typeface="Raleway" panose="020B0503030101060003" pitchFamily="34" charset="0"/>
            </a:endParaRPr>
          </a:p>
          <a:p>
            <a:r>
              <a:rPr lang="nl-NL" sz="2800" b="1" dirty="0">
                <a:latin typeface="Raleway" panose="020B0503030101060003" pitchFamily="34" charset="0"/>
              </a:rPr>
              <a:t>De Informatiestandaard </a:t>
            </a:r>
            <a:r>
              <a:rPr lang="nl-NL" sz="2800" b="1" dirty="0" err="1">
                <a:latin typeface="Raleway" panose="020B0503030101060003" pitchFamily="34" charset="0"/>
              </a:rPr>
              <a:t>eOverdracht</a:t>
            </a:r>
            <a:r>
              <a:rPr lang="nl-NL" sz="2800" b="1" dirty="0">
                <a:latin typeface="Raleway" panose="020B0503030101060003" pitchFamily="34" charset="0"/>
              </a:rPr>
              <a:t>.</a:t>
            </a:r>
          </a:p>
          <a:p>
            <a:endParaRPr lang="nl-NL" sz="2800" b="1" dirty="0">
              <a:latin typeface="Raleway" panose="020B0503030101060003" pitchFamily="34" charset="0"/>
            </a:endParaRPr>
          </a:p>
          <a:p>
            <a:r>
              <a:rPr lang="nl-NL" sz="2800" b="1" dirty="0">
                <a:latin typeface="Raleway" panose="020B0503030101060003" pitchFamily="34" charset="0"/>
              </a:rPr>
              <a:t>Vanaf 2010 ontwikkeld. In 2018 vastgesteld. Vanaf 2024 de norm.</a:t>
            </a:r>
          </a:p>
          <a:p>
            <a:endParaRPr lang="nl-NL" sz="2800" b="1" dirty="0">
              <a:latin typeface="Raleway" panose="020B0503030101060003" pitchFamily="34" charset="0"/>
            </a:endParaRPr>
          </a:p>
          <a:p>
            <a:r>
              <a:rPr lang="nl-NL" sz="2800" b="1" dirty="0">
                <a:latin typeface="Raleway" panose="020B0503030101060003" pitchFamily="34" charset="0"/>
              </a:rPr>
              <a:t>In fases uitgerold.</a:t>
            </a:r>
          </a:p>
        </p:txBody>
      </p:sp>
      <p:sp>
        <p:nvSpPr>
          <p:cNvPr id="13" name="Tekstvak 12">
            <a:extLst>
              <a:ext uri="{FF2B5EF4-FFF2-40B4-BE49-F238E27FC236}">
                <a16:creationId xmlns:a16="http://schemas.microsoft.com/office/drawing/2014/main" id="{61297169-EDA5-8BD9-3B91-005563518579}"/>
              </a:ext>
            </a:extLst>
          </p:cNvPr>
          <p:cNvSpPr txBox="1"/>
          <p:nvPr/>
        </p:nvSpPr>
        <p:spPr>
          <a:xfrm>
            <a:off x="1540450" y="901856"/>
            <a:ext cx="6094674" cy="584775"/>
          </a:xfrm>
          <a:prstGeom prst="rect">
            <a:avLst/>
          </a:prstGeom>
          <a:noFill/>
        </p:spPr>
        <p:txBody>
          <a:bodyPr wrap="square">
            <a:spAutoFit/>
          </a:bodyPr>
          <a:lstStyle/>
          <a:p>
            <a:r>
              <a:rPr lang="nl-NL" sz="3200" b="1" i="0" dirty="0">
                <a:solidFill>
                  <a:srgbClr val="15A466"/>
                </a:solidFill>
                <a:effectLst/>
                <a:latin typeface="Raleway" pitchFamily="2" charset="0"/>
              </a:rPr>
              <a:t>Behoefte aan standaardisatie</a:t>
            </a:r>
            <a:endParaRPr lang="nl-NL" sz="3200" b="1" dirty="0">
              <a:latin typeface="Raleway" pitchFamily="2" charset="0"/>
            </a:endParaRPr>
          </a:p>
        </p:txBody>
      </p:sp>
      <p:pic>
        <p:nvPicPr>
          <p:cNvPr id="16" name="Afbeelding 15" descr="Afbeelding met tekst, teken&#10;&#10;Automatisch gegenereerde beschrijving">
            <a:extLst>
              <a:ext uri="{FF2B5EF4-FFF2-40B4-BE49-F238E27FC236}">
                <a16:creationId xmlns:a16="http://schemas.microsoft.com/office/drawing/2014/main" id="{964D66C0-C95A-BAFB-3CB4-88BEE72A4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4331" y="270344"/>
            <a:ext cx="1435000" cy="246352"/>
          </a:xfrm>
          <a:prstGeom prst="rect">
            <a:avLst/>
          </a:prstGeom>
        </p:spPr>
      </p:pic>
    </p:spTree>
    <p:extLst>
      <p:ext uri="{BB962C8B-B14F-4D97-AF65-F5344CB8AC3E}">
        <p14:creationId xmlns:p14="http://schemas.microsoft.com/office/powerpoint/2010/main" val="2153694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FA57D"/>
        </a:solidFill>
        <a:effectLst/>
      </p:bgPr>
    </p:bg>
    <p:spTree>
      <p:nvGrpSpPr>
        <p:cNvPr id="1" name=""/>
        <p:cNvGrpSpPr/>
        <p:nvPr/>
      </p:nvGrpSpPr>
      <p:grpSpPr>
        <a:xfrm>
          <a:off x="0" y="0"/>
          <a:ext cx="0" cy="0"/>
          <a:chOff x="0" y="0"/>
          <a:chExt cx="0" cy="0"/>
        </a:xfrm>
      </p:grpSpPr>
      <p:sp>
        <p:nvSpPr>
          <p:cNvPr id="13" name="Ondertitel 2">
            <a:extLst>
              <a:ext uri="{FF2B5EF4-FFF2-40B4-BE49-F238E27FC236}">
                <a16:creationId xmlns:a16="http://schemas.microsoft.com/office/drawing/2014/main" id="{C128AF73-7976-4D3C-85BF-B675F3208CFE}"/>
              </a:ext>
            </a:extLst>
          </p:cNvPr>
          <p:cNvSpPr txBox="1">
            <a:spLocks/>
          </p:cNvSpPr>
          <p:nvPr/>
        </p:nvSpPr>
        <p:spPr>
          <a:xfrm>
            <a:off x="3804959" y="3090731"/>
            <a:ext cx="5623854" cy="676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de </a:t>
            </a:r>
            <a:r>
              <a:rPr kumimoji="0" lang="nl-NL" sz="2800" b="1"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eOverdracht</a:t>
            </a:r>
            <a:endParaRPr kumimoji="0" lang="nl-NL" sz="28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Tree>
    <p:extLst>
      <p:ext uri="{BB962C8B-B14F-4D97-AF65-F5344CB8AC3E}">
        <p14:creationId xmlns:p14="http://schemas.microsoft.com/office/powerpoint/2010/main" val="1356669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8EA"/>
        </a:solidFill>
        <a:effectLst/>
      </p:bgPr>
    </p:bg>
    <p:spTree>
      <p:nvGrpSpPr>
        <p:cNvPr id="1" name=""/>
        <p:cNvGrpSpPr/>
        <p:nvPr/>
      </p:nvGrpSpPr>
      <p:grpSpPr>
        <a:xfrm>
          <a:off x="0" y="0"/>
          <a:ext cx="0" cy="0"/>
          <a:chOff x="0" y="0"/>
          <a:chExt cx="0" cy="0"/>
        </a:xfrm>
      </p:grpSpPr>
      <p:sp>
        <p:nvSpPr>
          <p:cNvPr id="39" name="Rechthoek: afgeronde hoeken 38">
            <a:extLst>
              <a:ext uri="{FF2B5EF4-FFF2-40B4-BE49-F238E27FC236}">
                <a16:creationId xmlns:a16="http://schemas.microsoft.com/office/drawing/2014/main" id="{95BB7425-C052-4C83-935E-DB40A72FABD1}"/>
              </a:ext>
            </a:extLst>
          </p:cNvPr>
          <p:cNvSpPr/>
          <p:nvPr/>
        </p:nvSpPr>
        <p:spPr>
          <a:xfrm>
            <a:off x="961776" y="5491101"/>
            <a:ext cx="3482346" cy="13572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afgeronde hoeken 30">
            <a:extLst>
              <a:ext uri="{FF2B5EF4-FFF2-40B4-BE49-F238E27FC236}">
                <a16:creationId xmlns:a16="http://schemas.microsoft.com/office/drawing/2014/main" id="{887CFAF0-BE24-43E4-BC5B-3985D5A749DA}"/>
              </a:ext>
            </a:extLst>
          </p:cNvPr>
          <p:cNvSpPr/>
          <p:nvPr/>
        </p:nvSpPr>
        <p:spPr>
          <a:xfrm>
            <a:off x="742980" y="2632414"/>
            <a:ext cx="2785443" cy="13572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afgeronde hoeken 28">
            <a:extLst>
              <a:ext uri="{FF2B5EF4-FFF2-40B4-BE49-F238E27FC236}">
                <a16:creationId xmlns:a16="http://schemas.microsoft.com/office/drawing/2014/main" id="{8486ED4B-4BA7-43F0-BCA4-427BC0047111}"/>
              </a:ext>
            </a:extLst>
          </p:cNvPr>
          <p:cNvSpPr/>
          <p:nvPr/>
        </p:nvSpPr>
        <p:spPr>
          <a:xfrm>
            <a:off x="8163366" y="4164741"/>
            <a:ext cx="3990752" cy="1362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afgeronde hoeken 27">
            <a:extLst>
              <a:ext uri="{FF2B5EF4-FFF2-40B4-BE49-F238E27FC236}">
                <a16:creationId xmlns:a16="http://schemas.microsoft.com/office/drawing/2014/main" id="{2B139A36-8DFD-438C-9FD4-E8E11C20ED96}"/>
              </a:ext>
            </a:extLst>
          </p:cNvPr>
          <p:cNvSpPr/>
          <p:nvPr/>
        </p:nvSpPr>
        <p:spPr>
          <a:xfrm>
            <a:off x="4495134" y="5725443"/>
            <a:ext cx="2651143" cy="8879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 afgeronde hoeken 26">
            <a:extLst>
              <a:ext uri="{FF2B5EF4-FFF2-40B4-BE49-F238E27FC236}">
                <a16:creationId xmlns:a16="http://schemas.microsoft.com/office/drawing/2014/main" id="{62CBE12F-C3A1-479F-8DE0-5F16352D05A7}"/>
              </a:ext>
            </a:extLst>
          </p:cNvPr>
          <p:cNvSpPr/>
          <p:nvPr/>
        </p:nvSpPr>
        <p:spPr>
          <a:xfrm>
            <a:off x="8470534" y="2566095"/>
            <a:ext cx="3209096" cy="15443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a:solidFill>
                  <a:schemeClr val="tx1"/>
                </a:solidFill>
                <a:latin typeface="Raleway" panose="020B0503030101060003" pitchFamily="34" charset="0"/>
              </a:rPr>
              <a:t>Vraagt inzet van ICT, bestuurder én zorgprofessional</a:t>
            </a:r>
          </a:p>
        </p:txBody>
      </p:sp>
      <p:sp>
        <p:nvSpPr>
          <p:cNvPr id="6" name="Ovaal 5">
            <a:extLst>
              <a:ext uri="{FF2B5EF4-FFF2-40B4-BE49-F238E27FC236}">
                <a16:creationId xmlns:a16="http://schemas.microsoft.com/office/drawing/2014/main" id="{5328BB13-781E-4983-84A8-C94B36FECD19}"/>
              </a:ext>
            </a:extLst>
          </p:cNvPr>
          <p:cNvSpPr/>
          <p:nvPr/>
        </p:nvSpPr>
        <p:spPr>
          <a:xfrm>
            <a:off x="4485348" y="2055140"/>
            <a:ext cx="3108538" cy="31085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afgeronde hoeken 4">
            <a:extLst>
              <a:ext uri="{FF2B5EF4-FFF2-40B4-BE49-F238E27FC236}">
                <a16:creationId xmlns:a16="http://schemas.microsoft.com/office/drawing/2014/main" id="{C867F1CD-59DD-4DA7-9EB1-FC86EBAE6C32}"/>
              </a:ext>
            </a:extLst>
          </p:cNvPr>
          <p:cNvSpPr/>
          <p:nvPr/>
        </p:nvSpPr>
        <p:spPr>
          <a:xfrm>
            <a:off x="8141815" y="852896"/>
            <a:ext cx="2422837" cy="12292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2879B82-BEA1-4277-8FEC-A2C53CE50FB3}"/>
              </a:ext>
            </a:extLst>
          </p:cNvPr>
          <p:cNvSpPr txBox="1"/>
          <p:nvPr/>
        </p:nvSpPr>
        <p:spPr>
          <a:xfrm>
            <a:off x="4389444" y="3338259"/>
            <a:ext cx="3413111" cy="1323439"/>
          </a:xfrm>
          <a:prstGeom prst="rect">
            <a:avLst/>
          </a:prstGeom>
          <a:noFill/>
        </p:spPr>
        <p:txBody>
          <a:bodyPr wrap="square" rtlCol="0">
            <a:spAutoFit/>
          </a:bodyPr>
          <a:lstStyle/>
          <a:p>
            <a:pPr algn="ctr"/>
            <a:r>
              <a:rPr lang="nl-NL" sz="2000" b="1">
                <a:latin typeface="Raleway" panose="020B0503030101060003" pitchFamily="34" charset="0"/>
              </a:rPr>
              <a:t>Informatiestandaard eOverdracht (verpleegkundige overdracht</a:t>
            </a:r>
          </a:p>
        </p:txBody>
      </p:sp>
      <p:sp>
        <p:nvSpPr>
          <p:cNvPr id="10" name="Tekstvak 9">
            <a:extLst>
              <a:ext uri="{FF2B5EF4-FFF2-40B4-BE49-F238E27FC236}">
                <a16:creationId xmlns:a16="http://schemas.microsoft.com/office/drawing/2014/main" id="{BBFBBD2E-C3AD-44D5-AE59-FDDF2AF74996}"/>
              </a:ext>
            </a:extLst>
          </p:cNvPr>
          <p:cNvSpPr txBox="1"/>
          <p:nvPr/>
        </p:nvSpPr>
        <p:spPr>
          <a:xfrm>
            <a:off x="8613335" y="858168"/>
            <a:ext cx="1946665" cy="1200329"/>
          </a:xfrm>
          <a:prstGeom prst="rect">
            <a:avLst/>
          </a:prstGeom>
          <a:noFill/>
        </p:spPr>
        <p:txBody>
          <a:bodyPr wrap="square" rtlCol="0">
            <a:spAutoFit/>
          </a:bodyPr>
          <a:lstStyle/>
          <a:p>
            <a:r>
              <a:rPr lang="nl-NL" sz="2400" b="1">
                <a:latin typeface="Raleway" panose="020B0503030101060003" pitchFamily="34" charset="0"/>
              </a:rPr>
              <a:t>Opgesteld met de praktijk</a:t>
            </a:r>
          </a:p>
        </p:txBody>
      </p:sp>
      <p:sp>
        <p:nvSpPr>
          <p:cNvPr id="11" name="Tekstvak 10">
            <a:extLst>
              <a:ext uri="{FF2B5EF4-FFF2-40B4-BE49-F238E27FC236}">
                <a16:creationId xmlns:a16="http://schemas.microsoft.com/office/drawing/2014/main" id="{20FB67B6-E307-4DE8-A18F-12AD05B1BBEF}"/>
              </a:ext>
            </a:extLst>
          </p:cNvPr>
          <p:cNvSpPr txBox="1"/>
          <p:nvPr/>
        </p:nvSpPr>
        <p:spPr>
          <a:xfrm>
            <a:off x="8887121" y="4449525"/>
            <a:ext cx="3517989" cy="830997"/>
          </a:xfrm>
          <a:prstGeom prst="rect">
            <a:avLst/>
          </a:prstGeom>
          <a:noFill/>
        </p:spPr>
        <p:txBody>
          <a:bodyPr wrap="square" rtlCol="0">
            <a:spAutoFit/>
          </a:bodyPr>
          <a:lstStyle/>
          <a:p>
            <a:r>
              <a:rPr lang="nl-NL" sz="2400" b="1">
                <a:latin typeface="Raleway" panose="020B0503030101060003" pitchFamily="34" charset="0"/>
              </a:rPr>
              <a:t>Voor alle zorgprofessionals</a:t>
            </a:r>
          </a:p>
        </p:txBody>
      </p:sp>
      <p:sp>
        <p:nvSpPr>
          <p:cNvPr id="12" name="Tekstvak 11">
            <a:extLst>
              <a:ext uri="{FF2B5EF4-FFF2-40B4-BE49-F238E27FC236}">
                <a16:creationId xmlns:a16="http://schemas.microsoft.com/office/drawing/2014/main" id="{06A52066-E470-4B76-9D71-E8C76545F734}"/>
              </a:ext>
            </a:extLst>
          </p:cNvPr>
          <p:cNvSpPr txBox="1"/>
          <p:nvPr/>
        </p:nvSpPr>
        <p:spPr>
          <a:xfrm>
            <a:off x="5392255" y="5824037"/>
            <a:ext cx="1638461" cy="830997"/>
          </a:xfrm>
          <a:prstGeom prst="rect">
            <a:avLst/>
          </a:prstGeom>
          <a:noFill/>
        </p:spPr>
        <p:txBody>
          <a:bodyPr wrap="square" rtlCol="0">
            <a:spAutoFit/>
          </a:bodyPr>
          <a:lstStyle/>
          <a:p>
            <a:r>
              <a:rPr lang="nl-NL" sz="2400" b="1">
                <a:latin typeface="Raleway" panose="020B0503030101060003" pitchFamily="34" charset="0"/>
              </a:rPr>
              <a:t>In 2024 de norm</a:t>
            </a:r>
          </a:p>
        </p:txBody>
      </p:sp>
      <p:sp>
        <p:nvSpPr>
          <p:cNvPr id="14" name="Tekstvak 13">
            <a:extLst>
              <a:ext uri="{FF2B5EF4-FFF2-40B4-BE49-F238E27FC236}">
                <a16:creationId xmlns:a16="http://schemas.microsoft.com/office/drawing/2014/main" id="{18F334BF-FFBD-47F4-B47D-88B82EE36893}"/>
              </a:ext>
            </a:extLst>
          </p:cNvPr>
          <p:cNvSpPr txBox="1"/>
          <p:nvPr/>
        </p:nvSpPr>
        <p:spPr>
          <a:xfrm>
            <a:off x="948964" y="2738094"/>
            <a:ext cx="2533836" cy="1200329"/>
          </a:xfrm>
          <a:prstGeom prst="rect">
            <a:avLst/>
          </a:prstGeom>
          <a:noFill/>
        </p:spPr>
        <p:txBody>
          <a:bodyPr wrap="square" rtlCol="0">
            <a:spAutoFit/>
          </a:bodyPr>
          <a:lstStyle/>
          <a:p>
            <a:r>
              <a:rPr lang="nl-NL" sz="2400" b="1">
                <a:latin typeface="Raleway" panose="020B0503030101060003" pitchFamily="34" charset="0"/>
              </a:rPr>
              <a:t>Afspraken over  inhoud &amp; techniek</a:t>
            </a:r>
          </a:p>
        </p:txBody>
      </p:sp>
      <p:pic>
        <p:nvPicPr>
          <p:cNvPr id="18" name="Graphic 17" descr="Idee met effen opvulling">
            <a:extLst>
              <a:ext uri="{FF2B5EF4-FFF2-40B4-BE49-F238E27FC236}">
                <a16:creationId xmlns:a16="http://schemas.microsoft.com/office/drawing/2014/main" id="{BB16A4FA-0133-4F0E-9DB2-599C436232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1240" y="897142"/>
            <a:ext cx="646331" cy="646331"/>
          </a:xfrm>
          <a:prstGeom prst="rect">
            <a:avLst/>
          </a:prstGeom>
        </p:spPr>
      </p:pic>
      <p:pic>
        <p:nvPicPr>
          <p:cNvPr id="20" name="Graphic 19" descr="Delen met effen opvulling">
            <a:extLst>
              <a:ext uri="{FF2B5EF4-FFF2-40B4-BE49-F238E27FC236}">
                <a16:creationId xmlns:a16="http://schemas.microsoft.com/office/drawing/2014/main" id="{90E57570-7418-4A08-B21C-527F134269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980" y="2572159"/>
            <a:ext cx="747194" cy="747194"/>
          </a:xfrm>
          <a:prstGeom prst="rect">
            <a:avLst/>
          </a:prstGeom>
        </p:spPr>
      </p:pic>
      <p:pic>
        <p:nvPicPr>
          <p:cNvPr id="22" name="Graphic 21" descr="Radiomicrofoon met effen opvulling">
            <a:extLst>
              <a:ext uri="{FF2B5EF4-FFF2-40B4-BE49-F238E27FC236}">
                <a16:creationId xmlns:a16="http://schemas.microsoft.com/office/drawing/2014/main" id="{5710BC46-024F-463B-89C2-98508CE534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31983" y="2566095"/>
            <a:ext cx="646332" cy="646332"/>
          </a:xfrm>
          <a:prstGeom prst="rect">
            <a:avLst/>
          </a:prstGeom>
        </p:spPr>
      </p:pic>
      <p:pic>
        <p:nvPicPr>
          <p:cNvPr id="24" name="Graphic 23" descr="Vinkje met effen opvulling">
            <a:extLst>
              <a:ext uri="{FF2B5EF4-FFF2-40B4-BE49-F238E27FC236}">
                <a16:creationId xmlns:a16="http://schemas.microsoft.com/office/drawing/2014/main" id="{E156F42F-A557-4C93-AB91-6767C2494FE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73386" y="5798587"/>
            <a:ext cx="646332" cy="646332"/>
          </a:xfrm>
          <a:prstGeom prst="rect">
            <a:avLst/>
          </a:prstGeom>
        </p:spPr>
      </p:pic>
      <p:pic>
        <p:nvPicPr>
          <p:cNvPr id="26" name="Graphic 25" descr="Document met effen opvulling">
            <a:extLst>
              <a:ext uri="{FF2B5EF4-FFF2-40B4-BE49-F238E27FC236}">
                <a16:creationId xmlns:a16="http://schemas.microsoft.com/office/drawing/2014/main" id="{3663654F-93F8-4854-85D8-C96BA23C30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27361" y="4539913"/>
            <a:ext cx="645284" cy="645284"/>
          </a:xfrm>
          <a:prstGeom prst="rect">
            <a:avLst/>
          </a:prstGeom>
        </p:spPr>
      </p:pic>
      <p:sp>
        <p:nvSpPr>
          <p:cNvPr id="32" name="Rechthoek: afgeronde hoeken 31">
            <a:extLst>
              <a:ext uri="{FF2B5EF4-FFF2-40B4-BE49-F238E27FC236}">
                <a16:creationId xmlns:a16="http://schemas.microsoft.com/office/drawing/2014/main" id="{C437053B-B6B9-4CB8-9C57-0BFCA9930766}"/>
              </a:ext>
            </a:extLst>
          </p:cNvPr>
          <p:cNvSpPr/>
          <p:nvPr/>
        </p:nvSpPr>
        <p:spPr>
          <a:xfrm>
            <a:off x="4323473" y="273199"/>
            <a:ext cx="3329804" cy="12478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2827E671-4266-493F-A267-9E55AC35A505}"/>
              </a:ext>
            </a:extLst>
          </p:cNvPr>
          <p:cNvSpPr txBox="1"/>
          <p:nvPr/>
        </p:nvSpPr>
        <p:spPr>
          <a:xfrm>
            <a:off x="4697723" y="314233"/>
            <a:ext cx="2955554" cy="1200329"/>
          </a:xfrm>
          <a:prstGeom prst="rect">
            <a:avLst/>
          </a:prstGeom>
          <a:noFill/>
        </p:spPr>
        <p:txBody>
          <a:bodyPr wrap="square" rtlCol="0">
            <a:spAutoFit/>
          </a:bodyPr>
          <a:lstStyle/>
          <a:p>
            <a:r>
              <a:rPr lang="nl-NL" sz="2400" b="1">
                <a:latin typeface="Raleway" panose="020B0503030101060003" pitchFamily="34" charset="0"/>
              </a:rPr>
              <a:t>Gebaseerd op richtlijn verslaglegging</a:t>
            </a:r>
          </a:p>
        </p:txBody>
      </p:sp>
      <p:pic>
        <p:nvPicPr>
          <p:cNvPr id="34" name="Afbeelding 33">
            <a:extLst>
              <a:ext uri="{FF2B5EF4-FFF2-40B4-BE49-F238E27FC236}">
                <a16:creationId xmlns:a16="http://schemas.microsoft.com/office/drawing/2014/main" id="{2BDF8A64-9D37-4EC4-A180-26C5515EFCF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21751" y="2767085"/>
            <a:ext cx="1035731" cy="349727"/>
          </a:xfrm>
          <a:prstGeom prst="rect">
            <a:avLst/>
          </a:prstGeom>
        </p:spPr>
      </p:pic>
      <p:pic>
        <p:nvPicPr>
          <p:cNvPr id="36" name="Afbeelding 35">
            <a:extLst>
              <a:ext uri="{FF2B5EF4-FFF2-40B4-BE49-F238E27FC236}">
                <a16:creationId xmlns:a16="http://schemas.microsoft.com/office/drawing/2014/main" id="{479CE708-97CA-491B-96E0-6C8E920F41BE}"/>
              </a:ext>
            </a:extLst>
          </p:cNvPr>
          <p:cNvPicPr>
            <a:picLocks noChangeAspect="1"/>
          </p:cNvPicPr>
          <p:nvPr/>
        </p:nvPicPr>
        <p:blipFill>
          <a:blip r:embed="rId14">
            <a:extLst>
              <a:ext uri="{28A0092B-C50C-407E-A947-70E740481C1C}">
                <a14:useLocalDpi xmlns:a14="http://schemas.microsoft.com/office/drawing/2010/main" val="0"/>
              </a:ext>
            </a:extLst>
          </a:blip>
          <a:srcRect l="1691" r="1691"/>
          <a:stretch/>
        </p:blipFill>
        <p:spPr>
          <a:xfrm>
            <a:off x="3831948" y="4388005"/>
            <a:ext cx="622571" cy="747194"/>
          </a:xfrm>
          <a:prstGeom prst="rect">
            <a:avLst/>
          </a:prstGeom>
        </p:spPr>
      </p:pic>
      <p:pic>
        <p:nvPicPr>
          <p:cNvPr id="38" name="Afbeelding 37">
            <a:extLst>
              <a:ext uri="{FF2B5EF4-FFF2-40B4-BE49-F238E27FC236}">
                <a16:creationId xmlns:a16="http://schemas.microsoft.com/office/drawing/2014/main" id="{CA3C5E61-D072-4D8C-88DE-361709E9ECDE}"/>
              </a:ext>
            </a:extLst>
          </p:cNvPr>
          <p:cNvPicPr>
            <a:picLocks noChangeAspect="1"/>
          </p:cNvPicPr>
          <p:nvPr/>
        </p:nvPicPr>
        <p:blipFill>
          <a:blip r:embed="rId15">
            <a:extLst>
              <a:ext uri="{28A0092B-C50C-407E-A947-70E740481C1C}">
                <a14:useLocalDpi xmlns:a14="http://schemas.microsoft.com/office/drawing/2010/main" val="0"/>
              </a:ext>
            </a:extLst>
          </a:blip>
          <a:srcRect l="7777" r="7777"/>
          <a:stretch/>
        </p:blipFill>
        <p:spPr>
          <a:xfrm>
            <a:off x="3960542" y="1828912"/>
            <a:ext cx="602547" cy="615105"/>
          </a:xfrm>
          <a:prstGeom prst="rect">
            <a:avLst/>
          </a:prstGeom>
        </p:spPr>
      </p:pic>
      <p:pic>
        <p:nvPicPr>
          <p:cNvPr id="40" name="Afbeelding 39">
            <a:extLst>
              <a:ext uri="{FF2B5EF4-FFF2-40B4-BE49-F238E27FC236}">
                <a16:creationId xmlns:a16="http://schemas.microsoft.com/office/drawing/2014/main" id="{86C0B65C-4C14-4C22-B45B-48811A892FB6}"/>
              </a:ext>
            </a:extLst>
          </p:cNvPr>
          <p:cNvPicPr>
            <a:picLocks noChangeAspect="1"/>
          </p:cNvPicPr>
          <p:nvPr/>
        </p:nvPicPr>
        <p:blipFill>
          <a:blip r:embed="rId16">
            <a:extLst>
              <a:ext uri="{28A0092B-C50C-407E-A947-70E740481C1C}">
                <a14:useLocalDpi xmlns:a14="http://schemas.microsoft.com/office/drawing/2010/main" val="0"/>
              </a:ext>
            </a:extLst>
          </a:blip>
          <a:srcRect t="11936" b="11936"/>
          <a:stretch/>
        </p:blipFill>
        <p:spPr>
          <a:xfrm rot="607133">
            <a:off x="7709545" y="3064375"/>
            <a:ext cx="763391" cy="461665"/>
          </a:xfrm>
          <a:prstGeom prst="rect">
            <a:avLst/>
          </a:prstGeom>
        </p:spPr>
      </p:pic>
      <p:pic>
        <p:nvPicPr>
          <p:cNvPr id="41" name="Afbeelding 40">
            <a:extLst>
              <a:ext uri="{FF2B5EF4-FFF2-40B4-BE49-F238E27FC236}">
                <a16:creationId xmlns:a16="http://schemas.microsoft.com/office/drawing/2014/main" id="{370615AC-6BA6-46D3-825C-532AC1086422}"/>
              </a:ext>
            </a:extLst>
          </p:cNvPr>
          <p:cNvPicPr>
            <a:picLocks noChangeAspect="1"/>
          </p:cNvPicPr>
          <p:nvPr/>
        </p:nvPicPr>
        <p:blipFill>
          <a:blip r:embed="rId16">
            <a:extLst>
              <a:ext uri="{28A0092B-C50C-407E-A947-70E740481C1C}">
                <a14:useLocalDpi xmlns:a14="http://schemas.microsoft.com/office/drawing/2010/main" val="0"/>
              </a:ext>
            </a:extLst>
          </a:blip>
          <a:srcRect t="5755" b="5755"/>
          <a:stretch/>
        </p:blipFill>
        <p:spPr>
          <a:xfrm rot="21029552" flipH="1">
            <a:off x="3639688" y="3321528"/>
            <a:ext cx="656749" cy="461665"/>
          </a:xfrm>
          <a:prstGeom prst="rect">
            <a:avLst/>
          </a:prstGeom>
        </p:spPr>
      </p:pic>
      <p:pic>
        <p:nvPicPr>
          <p:cNvPr id="43" name="Afbeelding 42">
            <a:extLst>
              <a:ext uri="{FF2B5EF4-FFF2-40B4-BE49-F238E27FC236}">
                <a16:creationId xmlns:a16="http://schemas.microsoft.com/office/drawing/2014/main" id="{C83860EC-4503-428C-B233-AA90CB348236}"/>
              </a:ext>
            </a:extLst>
          </p:cNvPr>
          <p:cNvPicPr>
            <a:picLocks noChangeAspect="1"/>
          </p:cNvPicPr>
          <p:nvPr/>
        </p:nvPicPr>
        <p:blipFill>
          <a:blip r:embed="rId17">
            <a:extLst>
              <a:ext uri="{28A0092B-C50C-407E-A947-70E740481C1C}">
                <a14:useLocalDpi xmlns:a14="http://schemas.microsoft.com/office/drawing/2010/main" val="0"/>
              </a:ext>
            </a:extLst>
          </a:blip>
          <a:srcRect l="8896" r="8896"/>
          <a:stretch/>
        </p:blipFill>
        <p:spPr>
          <a:xfrm>
            <a:off x="7444909" y="3989712"/>
            <a:ext cx="646331" cy="726247"/>
          </a:xfrm>
          <a:prstGeom prst="rect">
            <a:avLst/>
          </a:prstGeom>
        </p:spPr>
      </p:pic>
      <p:pic>
        <p:nvPicPr>
          <p:cNvPr id="44" name="Afbeelding 43">
            <a:extLst>
              <a:ext uri="{FF2B5EF4-FFF2-40B4-BE49-F238E27FC236}">
                <a16:creationId xmlns:a16="http://schemas.microsoft.com/office/drawing/2014/main" id="{90A55378-DAAE-4B01-9B9B-C86D0061DE79}"/>
              </a:ext>
            </a:extLst>
          </p:cNvPr>
          <p:cNvPicPr>
            <a:picLocks noChangeAspect="1"/>
          </p:cNvPicPr>
          <p:nvPr/>
        </p:nvPicPr>
        <p:blipFill>
          <a:blip r:embed="rId14">
            <a:extLst>
              <a:ext uri="{28A0092B-C50C-407E-A947-70E740481C1C}">
                <a14:useLocalDpi xmlns:a14="http://schemas.microsoft.com/office/drawing/2010/main" val="0"/>
              </a:ext>
            </a:extLst>
          </a:blip>
          <a:srcRect t="1549" b="1549"/>
          <a:stretch/>
        </p:blipFill>
        <p:spPr>
          <a:xfrm rot="10524289">
            <a:off x="7492329" y="1997944"/>
            <a:ext cx="518771" cy="582915"/>
          </a:xfrm>
          <a:prstGeom prst="rect">
            <a:avLst/>
          </a:prstGeom>
        </p:spPr>
      </p:pic>
      <p:pic>
        <p:nvPicPr>
          <p:cNvPr id="46" name="Afbeelding 45" descr="Afbeelding met tekst, illustratie&#10;&#10;Automatisch gegenereerde beschrijving">
            <a:extLst>
              <a:ext uri="{FF2B5EF4-FFF2-40B4-BE49-F238E27FC236}">
                <a16:creationId xmlns:a16="http://schemas.microsoft.com/office/drawing/2014/main" id="{D56FA584-0D35-486B-832C-FC2D1DA69FC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89835" y="292786"/>
            <a:ext cx="622571" cy="820912"/>
          </a:xfrm>
          <a:prstGeom prst="rect">
            <a:avLst/>
          </a:prstGeom>
        </p:spPr>
      </p:pic>
      <p:pic>
        <p:nvPicPr>
          <p:cNvPr id="30" name="Afbeelding 29">
            <a:extLst>
              <a:ext uri="{FF2B5EF4-FFF2-40B4-BE49-F238E27FC236}">
                <a16:creationId xmlns:a16="http://schemas.microsoft.com/office/drawing/2014/main" id="{2F5290CD-8AFC-4815-B3FF-6043212CE64D}"/>
              </a:ext>
            </a:extLst>
          </p:cNvPr>
          <p:cNvPicPr>
            <a:picLocks noChangeAspect="1"/>
          </p:cNvPicPr>
          <p:nvPr/>
        </p:nvPicPr>
        <p:blipFill>
          <a:blip r:embed="rId16">
            <a:extLst>
              <a:ext uri="{28A0092B-C50C-407E-A947-70E740481C1C}">
                <a14:useLocalDpi xmlns:a14="http://schemas.microsoft.com/office/drawing/2010/main" val="0"/>
              </a:ext>
            </a:extLst>
          </a:blip>
          <a:srcRect t="5755" b="5755"/>
          <a:stretch/>
        </p:blipFill>
        <p:spPr>
          <a:xfrm rot="4944061" flipH="1">
            <a:off x="5883657" y="1473295"/>
            <a:ext cx="387603" cy="461665"/>
          </a:xfrm>
          <a:prstGeom prst="rect">
            <a:avLst/>
          </a:prstGeom>
        </p:spPr>
      </p:pic>
      <p:sp>
        <p:nvSpPr>
          <p:cNvPr id="33" name="Rechthoek: afgeronde hoeken 32">
            <a:extLst>
              <a:ext uri="{FF2B5EF4-FFF2-40B4-BE49-F238E27FC236}">
                <a16:creationId xmlns:a16="http://schemas.microsoft.com/office/drawing/2014/main" id="{AA30D78C-BE10-43C8-9462-EDAF8E4C954A}"/>
              </a:ext>
            </a:extLst>
          </p:cNvPr>
          <p:cNvSpPr/>
          <p:nvPr/>
        </p:nvSpPr>
        <p:spPr>
          <a:xfrm>
            <a:off x="948964" y="1057049"/>
            <a:ext cx="2785443" cy="14326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4">
            <a:extLst>
              <a:ext uri="{FF2B5EF4-FFF2-40B4-BE49-F238E27FC236}">
                <a16:creationId xmlns:a16="http://schemas.microsoft.com/office/drawing/2014/main" id="{C9ECB3F3-E911-4F6F-830F-0692E2AE527E}"/>
              </a:ext>
            </a:extLst>
          </p:cNvPr>
          <p:cNvSpPr txBox="1"/>
          <p:nvPr/>
        </p:nvSpPr>
        <p:spPr>
          <a:xfrm>
            <a:off x="1493122" y="1156787"/>
            <a:ext cx="2533836" cy="830997"/>
          </a:xfrm>
          <a:prstGeom prst="rect">
            <a:avLst/>
          </a:prstGeom>
          <a:noFill/>
        </p:spPr>
        <p:txBody>
          <a:bodyPr wrap="square" rtlCol="0">
            <a:spAutoFit/>
          </a:bodyPr>
          <a:lstStyle/>
          <a:p>
            <a:r>
              <a:rPr lang="nl-NL" sz="2400" b="1">
                <a:latin typeface="Raleway" panose="020B0503030101060003" pitchFamily="34" charset="0"/>
              </a:rPr>
              <a:t>Nu stap voor stap ingebouwd</a:t>
            </a:r>
          </a:p>
        </p:txBody>
      </p:sp>
      <p:pic>
        <p:nvPicPr>
          <p:cNvPr id="3" name="Afbeelding 2">
            <a:extLst>
              <a:ext uri="{FF2B5EF4-FFF2-40B4-BE49-F238E27FC236}">
                <a16:creationId xmlns:a16="http://schemas.microsoft.com/office/drawing/2014/main" id="{A95D5184-A87C-40B6-A96E-87BC7606E6B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01567" y="1239387"/>
            <a:ext cx="454202" cy="641487"/>
          </a:xfrm>
          <a:prstGeom prst="rect">
            <a:avLst/>
          </a:prstGeom>
        </p:spPr>
      </p:pic>
      <p:pic>
        <p:nvPicPr>
          <p:cNvPr id="8" name="Afbeelding 7">
            <a:extLst>
              <a:ext uri="{FF2B5EF4-FFF2-40B4-BE49-F238E27FC236}">
                <a16:creationId xmlns:a16="http://schemas.microsoft.com/office/drawing/2014/main" id="{8683DD0B-0D92-4201-8E39-9A63F1F0D13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39321" y="5742644"/>
            <a:ext cx="565965" cy="508849"/>
          </a:xfrm>
          <a:prstGeom prst="rect">
            <a:avLst/>
          </a:prstGeom>
        </p:spPr>
      </p:pic>
      <p:sp>
        <p:nvSpPr>
          <p:cNvPr id="42" name="Tekstvak 41">
            <a:extLst>
              <a:ext uri="{FF2B5EF4-FFF2-40B4-BE49-F238E27FC236}">
                <a16:creationId xmlns:a16="http://schemas.microsoft.com/office/drawing/2014/main" id="{C5CD2A1C-F433-44A0-ABFC-89188B5031D4}"/>
              </a:ext>
            </a:extLst>
          </p:cNvPr>
          <p:cNvSpPr txBox="1"/>
          <p:nvPr/>
        </p:nvSpPr>
        <p:spPr>
          <a:xfrm>
            <a:off x="1378321" y="5581308"/>
            <a:ext cx="2633088" cy="1200329"/>
          </a:xfrm>
          <a:prstGeom prst="rect">
            <a:avLst/>
          </a:prstGeom>
          <a:noFill/>
        </p:spPr>
        <p:txBody>
          <a:bodyPr wrap="square" rtlCol="0">
            <a:spAutoFit/>
          </a:bodyPr>
          <a:lstStyle/>
          <a:p>
            <a:r>
              <a:rPr lang="nl-NL" sz="2400" b="1">
                <a:latin typeface="Raleway" panose="020B0503030101060003" pitchFamily="34" charset="0"/>
              </a:rPr>
              <a:t>Passend bij verpleegkundig </a:t>
            </a:r>
            <a:br>
              <a:rPr lang="nl-NL" sz="2400" b="1">
                <a:latin typeface="Raleway" panose="020B0503030101060003" pitchFamily="34" charset="0"/>
              </a:rPr>
            </a:br>
            <a:r>
              <a:rPr lang="nl-NL" sz="2400" b="1">
                <a:latin typeface="Raleway" panose="020B0503030101060003" pitchFamily="34" charset="0"/>
              </a:rPr>
              <a:t>proces</a:t>
            </a:r>
          </a:p>
        </p:txBody>
      </p:sp>
      <p:pic>
        <p:nvPicPr>
          <p:cNvPr id="45" name="Afbeelding 44">
            <a:extLst>
              <a:ext uri="{FF2B5EF4-FFF2-40B4-BE49-F238E27FC236}">
                <a16:creationId xmlns:a16="http://schemas.microsoft.com/office/drawing/2014/main" id="{9C1B8459-51EC-48B3-ACD2-2D5970CCD467}"/>
              </a:ext>
            </a:extLst>
          </p:cNvPr>
          <p:cNvPicPr>
            <a:picLocks noChangeAspect="1"/>
          </p:cNvPicPr>
          <p:nvPr/>
        </p:nvPicPr>
        <p:blipFill>
          <a:blip r:embed="rId16">
            <a:extLst>
              <a:ext uri="{28A0092B-C50C-407E-A947-70E740481C1C}">
                <a14:useLocalDpi xmlns:a14="http://schemas.microsoft.com/office/drawing/2010/main" val="0"/>
              </a:ext>
            </a:extLst>
          </a:blip>
          <a:srcRect t="5755" b="5755"/>
          <a:stretch/>
        </p:blipFill>
        <p:spPr>
          <a:xfrm rot="15843356" flipH="1">
            <a:off x="5747292" y="5198246"/>
            <a:ext cx="492372" cy="461665"/>
          </a:xfrm>
          <a:prstGeom prst="rect">
            <a:avLst/>
          </a:prstGeom>
        </p:spPr>
      </p:pic>
      <p:sp>
        <p:nvSpPr>
          <p:cNvPr id="47" name="Tekstvak 46">
            <a:extLst>
              <a:ext uri="{FF2B5EF4-FFF2-40B4-BE49-F238E27FC236}">
                <a16:creationId xmlns:a16="http://schemas.microsoft.com/office/drawing/2014/main" id="{04350C1A-4C5C-42CA-B280-2DDD3CD8AA39}"/>
              </a:ext>
            </a:extLst>
          </p:cNvPr>
          <p:cNvSpPr txBox="1"/>
          <p:nvPr/>
        </p:nvSpPr>
        <p:spPr>
          <a:xfrm>
            <a:off x="-250787" y="143945"/>
            <a:ext cx="3413111" cy="646331"/>
          </a:xfrm>
          <a:prstGeom prst="rect">
            <a:avLst/>
          </a:prstGeom>
          <a:noFill/>
        </p:spPr>
        <p:txBody>
          <a:bodyPr wrap="square" rtlCol="0">
            <a:spAutoFit/>
          </a:bodyPr>
          <a:lstStyle/>
          <a:p>
            <a:pPr algn="ctr"/>
            <a:r>
              <a:rPr lang="nl-NL" sz="3600" b="1">
                <a:solidFill>
                  <a:srgbClr val="E2A659"/>
                </a:solidFill>
                <a:latin typeface="Raleway" panose="020B0503030101060003" pitchFamily="34" charset="0"/>
              </a:rPr>
              <a:t>Wat is het?</a:t>
            </a:r>
          </a:p>
        </p:txBody>
      </p:sp>
      <p:sp>
        <p:nvSpPr>
          <p:cNvPr id="48" name="Rechthoek: afgeronde hoeken 47">
            <a:extLst>
              <a:ext uri="{FF2B5EF4-FFF2-40B4-BE49-F238E27FC236}">
                <a16:creationId xmlns:a16="http://schemas.microsoft.com/office/drawing/2014/main" id="{1BBD9322-582E-4DCE-9F36-A79DAB4575C8}"/>
              </a:ext>
            </a:extLst>
          </p:cNvPr>
          <p:cNvSpPr/>
          <p:nvPr/>
        </p:nvSpPr>
        <p:spPr>
          <a:xfrm>
            <a:off x="8000331" y="5737519"/>
            <a:ext cx="4050830" cy="8879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a:solidFill>
                  <a:schemeClr val="tx1"/>
                </a:solidFill>
                <a:latin typeface="Raleway" panose="020B0503030101060003" pitchFamily="34" charset="0"/>
              </a:rPr>
              <a:t>V&amp;VN is eigenaar, </a:t>
            </a:r>
            <a:r>
              <a:rPr lang="nl-NL" sz="2400" b="1" err="1">
                <a:solidFill>
                  <a:schemeClr val="tx1"/>
                </a:solidFill>
                <a:latin typeface="Raleway" panose="020B0503030101060003" pitchFamily="34" charset="0"/>
              </a:rPr>
              <a:t>Nictiz</a:t>
            </a:r>
            <a:r>
              <a:rPr lang="nl-NL" sz="2400" b="1">
                <a:solidFill>
                  <a:schemeClr val="tx1"/>
                </a:solidFill>
                <a:latin typeface="Raleway" panose="020B0503030101060003" pitchFamily="34" charset="0"/>
              </a:rPr>
              <a:t> is technisch beheerder</a:t>
            </a:r>
          </a:p>
        </p:txBody>
      </p:sp>
      <p:pic>
        <p:nvPicPr>
          <p:cNvPr id="50" name="Afbeelding 49">
            <a:extLst>
              <a:ext uri="{FF2B5EF4-FFF2-40B4-BE49-F238E27FC236}">
                <a16:creationId xmlns:a16="http://schemas.microsoft.com/office/drawing/2014/main" id="{F2A4E83C-56D2-461D-83B0-C95D6F1488ED}"/>
              </a:ext>
            </a:extLst>
          </p:cNvPr>
          <p:cNvPicPr>
            <a:picLocks noChangeAspect="1"/>
          </p:cNvPicPr>
          <p:nvPr/>
        </p:nvPicPr>
        <p:blipFill>
          <a:blip r:embed="rId17">
            <a:extLst>
              <a:ext uri="{28A0092B-C50C-407E-A947-70E740481C1C}">
                <a14:useLocalDpi xmlns:a14="http://schemas.microsoft.com/office/drawing/2010/main" val="0"/>
              </a:ext>
            </a:extLst>
          </a:blip>
          <a:srcRect l="8896" r="8896"/>
          <a:stretch/>
        </p:blipFill>
        <p:spPr>
          <a:xfrm>
            <a:off x="7040838" y="4649789"/>
            <a:ext cx="906059" cy="1018089"/>
          </a:xfrm>
          <a:prstGeom prst="rect">
            <a:avLst/>
          </a:prstGeom>
        </p:spPr>
      </p:pic>
      <p:sp>
        <p:nvSpPr>
          <p:cNvPr id="51" name="Rechthoek: afgeronde hoeken 50">
            <a:extLst>
              <a:ext uri="{FF2B5EF4-FFF2-40B4-BE49-F238E27FC236}">
                <a16:creationId xmlns:a16="http://schemas.microsoft.com/office/drawing/2014/main" id="{0E7CF4AF-E921-4CF0-B43E-5B9400A931C1}"/>
              </a:ext>
            </a:extLst>
          </p:cNvPr>
          <p:cNvSpPr/>
          <p:nvPr/>
        </p:nvSpPr>
        <p:spPr>
          <a:xfrm>
            <a:off x="1046505" y="4327975"/>
            <a:ext cx="2785443" cy="10764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Tekstvak 51">
            <a:extLst>
              <a:ext uri="{FF2B5EF4-FFF2-40B4-BE49-F238E27FC236}">
                <a16:creationId xmlns:a16="http://schemas.microsoft.com/office/drawing/2014/main" id="{889A44DF-0DD7-44BE-859B-4DFA34A389EA}"/>
              </a:ext>
            </a:extLst>
          </p:cNvPr>
          <p:cNvSpPr txBox="1"/>
          <p:nvPr/>
        </p:nvSpPr>
        <p:spPr>
          <a:xfrm>
            <a:off x="1160103" y="4308322"/>
            <a:ext cx="2924402" cy="1015663"/>
          </a:xfrm>
          <a:prstGeom prst="rect">
            <a:avLst/>
          </a:prstGeom>
          <a:noFill/>
        </p:spPr>
        <p:txBody>
          <a:bodyPr wrap="square" rtlCol="0">
            <a:spAutoFit/>
          </a:bodyPr>
          <a:lstStyle/>
          <a:p>
            <a:r>
              <a:rPr lang="nl-NL" sz="2000" b="1">
                <a:latin typeface="Raleway" panose="020B0503030101060003" pitchFamily="34" charset="0"/>
              </a:rPr>
              <a:t>Gegevens 1 keer</a:t>
            </a:r>
            <a:r>
              <a:rPr lang="nl-NL" sz="2000" b="1" i="1">
                <a:latin typeface="Raleway" panose="020B0503030101060003" pitchFamily="34" charset="0"/>
              </a:rPr>
              <a:t> </a:t>
            </a:r>
            <a:r>
              <a:rPr lang="nl-NL" sz="2000" b="1">
                <a:latin typeface="Raleway" panose="020B0503030101060003" pitchFamily="34" charset="0"/>
              </a:rPr>
              <a:t>vastleggen, daarna hergebruiken</a:t>
            </a:r>
          </a:p>
        </p:txBody>
      </p:sp>
      <p:pic>
        <p:nvPicPr>
          <p:cNvPr id="54" name="Graphic 53" descr="Vinkje met effen opvulling">
            <a:extLst>
              <a:ext uri="{FF2B5EF4-FFF2-40B4-BE49-F238E27FC236}">
                <a16:creationId xmlns:a16="http://schemas.microsoft.com/office/drawing/2014/main" id="{A7F907B1-4C61-4945-A8AD-7BC3CA9871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8832" y="4110423"/>
            <a:ext cx="646332" cy="646332"/>
          </a:xfrm>
          <a:prstGeom prst="rect">
            <a:avLst/>
          </a:prstGeom>
        </p:spPr>
      </p:pic>
      <p:pic>
        <p:nvPicPr>
          <p:cNvPr id="49" name="Afbeelding 48" descr="Afbeelding met tekst, teken&#10;&#10;Automatisch gegenereerde beschrijving">
            <a:extLst>
              <a:ext uri="{FF2B5EF4-FFF2-40B4-BE49-F238E27FC236}">
                <a16:creationId xmlns:a16="http://schemas.microsoft.com/office/drawing/2014/main" id="{E82C83B6-DCE1-7368-1964-DA73E45C965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343315" y="191057"/>
            <a:ext cx="1435000" cy="246352"/>
          </a:xfrm>
          <a:prstGeom prst="rect">
            <a:avLst/>
          </a:prstGeom>
        </p:spPr>
      </p:pic>
    </p:spTree>
    <p:extLst>
      <p:ext uri="{BB962C8B-B14F-4D97-AF65-F5344CB8AC3E}">
        <p14:creationId xmlns:p14="http://schemas.microsoft.com/office/powerpoint/2010/main" val="54340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C7B047C-F09B-2229-97B6-93EFAA8ED59F}"/>
              </a:ext>
            </a:extLst>
          </p:cNvPr>
          <p:cNvPicPr>
            <a:picLocks noChangeAspect="1"/>
          </p:cNvPicPr>
          <p:nvPr/>
        </p:nvPicPr>
        <p:blipFill>
          <a:blip r:embed="rId3"/>
          <a:stretch>
            <a:fillRect/>
          </a:stretch>
        </p:blipFill>
        <p:spPr>
          <a:xfrm>
            <a:off x="1098757" y="838201"/>
            <a:ext cx="9330712" cy="5785042"/>
          </a:xfrm>
          <a:prstGeom prst="rect">
            <a:avLst/>
          </a:prstGeom>
        </p:spPr>
      </p:pic>
      <p:sp>
        <p:nvSpPr>
          <p:cNvPr id="4" name="Tekstvak 3">
            <a:extLst>
              <a:ext uri="{FF2B5EF4-FFF2-40B4-BE49-F238E27FC236}">
                <a16:creationId xmlns:a16="http://schemas.microsoft.com/office/drawing/2014/main" id="{055E6CC0-8CE6-C61F-C579-31C1948B46F9}"/>
              </a:ext>
            </a:extLst>
          </p:cNvPr>
          <p:cNvSpPr txBox="1"/>
          <p:nvPr/>
        </p:nvSpPr>
        <p:spPr>
          <a:xfrm>
            <a:off x="1035167" y="234757"/>
            <a:ext cx="8850050" cy="584775"/>
          </a:xfrm>
          <a:prstGeom prst="rect">
            <a:avLst/>
          </a:prstGeom>
          <a:noFill/>
        </p:spPr>
        <p:txBody>
          <a:bodyPr wrap="square">
            <a:spAutoFit/>
          </a:bodyPr>
          <a:lstStyle/>
          <a:p>
            <a:r>
              <a:rPr lang="nl-NL" sz="3200" b="1" i="0" dirty="0">
                <a:solidFill>
                  <a:srgbClr val="15A466"/>
                </a:solidFill>
                <a:effectLst/>
                <a:latin typeface="Raleway" pitchFamily="2" charset="0"/>
              </a:rPr>
              <a:t>Routekaart </a:t>
            </a:r>
            <a:r>
              <a:rPr lang="nl-NL" sz="3200" b="1" i="0" dirty="0" err="1">
                <a:solidFill>
                  <a:srgbClr val="15A466"/>
                </a:solidFill>
                <a:effectLst/>
                <a:latin typeface="Raleway" pitchFamily="2" charset="0"/>
              </a:rPr>
              <a:t>eOverdracht</a:t>
            </a:r>
            <a:r>
              <a:rPr lang="nl-NL" sz="3200" b="1" i="0" dirty="0">
                <a:solidFill>
                  <a:srgbClr val="15A466"/>
                </a:solidFill>
                <a:effectLst/>
                <a:latin typeface="Raleway" pitchFamily="2" charset="0"/>
              </a:rPr>
              <a:t> in fasen</a:t>
            </a:r>
            <a:endParaRPr lang="nl-NL" sz="3200" b="1" dirty="0">
              <a:latin typeface="Raleway" pitchFamily="2" charset="0"/>
            </a:endParaRPr>
          </a:p>
        </p:txBody>
      </p:sp>
      <p:pic>
        <p:nvPicPr>
          <p:cNvPr id="5" name="Afbeelding 4" descr="Afbeelding met tekst, teken&#10;&#10;Automatisch gegenereerde beschrijving">
            <a:extLst>
              <a:ext uri="{FF2B5EF4-FFF2-40B4-BE49-F238E27FC236}">
                <a16:creationId xmlns:a16="http://schemas.microsoft.com/office/drawing/2014/main" id="{F6D45188-B489-11E8-9CAB-0A992862F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5225" y="280792"/>
            <a:ext cx="1435000" cy="246352"/>
          </a:xfrm>
          <a:prstGeom prst="rect">
            <a:avLst/>
          </a:prstGeom>
        </p:spPr>
      </p:pic>
    </p:spTree>
    <p:extLst>
      <p:ext uri="{BB962C8B-B14F-4D97-AF65-F5344CB8AC3E}">
        <p14:creationId xmlns:p14="http://schemas.microsoft.com/office/powerpoint/2010/main" val="415966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36FEDB7-D5A4-4F1B-A9D5-3A3545C369C8}"/>
              </a:ext>
            </a:extLst>
          </p:cNvPr>
          <p:cNvPicPr>
            <a:picLocks noGrp="1" noChangeAspect="1"/>
          </p:cNvPicPr>
          <p:nvPr>
            <p:ph idx="1"/>
          </p:nvPr>
        </p:nvPicPr>
        <p:blipFill rotWithShape="1">
          <a:blip r:embed="rId3"/>
          <a:srcRect t="12672" b="6481"/>
          <a:stretch/>
        </p:blipFill>
        <p:spPr>
          <a:xfrm>
            <a:off x="99820" y="679853"/>
            <a:ext cx="12680959" cy="6843317"/>
          </a:xfrm>
          <a:prstGeom prst="rect">
            <a:avLst/>
          </a:prstGeom>
        </p:spPr>
      </p:pic>
      <p:pic>
        <p:nvPicPr>
          <p:cNvPr id="8" name="Afbeelding 7">
            <a:extLst>
              <a:ext uri="{FF2B5EF4-FFF2-40B4-BE49-F238E27FC236}">
                <a16:creationId xmlns:a16="http://schemas.microsoft.com/office/drawing/2014/main" id="{B6C0C8E8-95DC-4647-A1BF-C90467E2C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2830" y="371227"/>
            <a:ext cx="1035731" cy="349727"/>
          </a:xfrm>
          <a:prstGeom prst="rect">
            <a:avLst/>
          </a:prstGeom>
        </p:spPr>
      </p:pic>
      <p:sp>
        <p:nvSpPr>
          <p:cNvPr id="9" name="Tekstvak 8">
            <a:extLst>
              <a:ext uri="{FF2B5EF4-FFF2-40B4-BE49-F238E27FC236}">
                <a16:creationId xmlns:a16="http://schemas.microsoft.com/office/drawing/2014/main" id="{5C32BAC6-0316-48D5-BB41-FAC3396B3EC2}"/>
              </a:ext>
            </a:extLst>
          </p:cNvPr>
          <p:cNvSpPr txBox="1"/>
          <p:nvPr/>
        </p:nvSpPr>
        <p:spPr>
          <a:xfrm>
            <a:off x="-250787" y="143945"/>
            <a:ext cx="5479279" cy="646331"/>
          </a:xfrm>
          <a:prstGeom prst="rect">
            <a:avLst/>
          </a:prstGeom>
          <a:noFill/>
        </p:spPr>
        <p:txBody>
          <a:bodyPr wrap="square" rtlCol="0">
            <a:spAutoFit/>
          </a:bodyPr>
          <a:lstStyle/>
          <a:p>
            <a:pPr algn="ctr"/>
            <a:r>
              <a:rPr lang="nl-NL" sz="3600" b="1" dirty="0">
                <a:solidFill>
                  <a:srgbClr val="E2A659"/>
                </a:solidFill>
                <a:latin typeface="Raleway" panose="020B0503030101060003" pitchFamily="34" charset="0"/>
              </a:rPr>
              <a:t>Hoe ziet het eruit?</a:t>
            </a:r>
          </a:p>
        </p:txBody>
      </p:sp>
    </p:spTree>
    <p:extLst>
      <p:ext uri="{BB962C8B-B14F-4D97-AF65-F5344CB8AC3E}">
        <p14:creationId xmlns:p14="http://schemas.microsoft.com/office/powerpoint/2010/main" val="26935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8CCCE-4F73-4ACE-B160-1F5FB95C512A}"/>
              </a:ext>
            </a:extLst>
          </p:cNvPr>
          <p:cNvSpPr>
            <a:spLocks noGrp="1"/>
          </p:cNvSpPr>
          <p:nvPr>
            <p:ph type="title"/>
          </p:nvPr>
        </p:nvSpPr>
        <p:spPr/>
        <p:txBody>
          <a:bodyPr>
            <a:normAutofit/>
          </a:bodyPr>
          <a:lstStyle/>
          <a:p>
            <a:r>
              <a:rPr lang="nl-NL" b="1" dirty="0">
                <a:solidFill>
                  <a:srgbClr val="6FA57D"/>
                </a:solidFill>
                <a:latin typeface="Raleway" panose="020B0503030101060003" pitchFamily="34" charset="0"/>
                <a:ea typeface="+mn-ea"/>
                <a:cs typeface="+mn-cs"/>
              </a:rPr>
              <a:t>Hoe nu verder</a:t>
            </a:r>
          </a:p>
        </p:txBody>
      </p:sp>
      <p:sp>
        <p:nvSpPr>
          <p:cNvPr id="3" name="Tijdelijke aanduiding voor inhoud 2">
            <a:extLst>
              <a:ext uri="{FF2B5EF4-FFF2-40B4-BE49-F238E27FC236}">
                <a16:creationId xmlns:a16="http://schemas.microsoft.com/office/drawing/2014/main" id="{D7771570-DFE7-4FE0-968F-173D7DBD25A5}"/>
              </a:ext>
            </a:extLst>
          </p:cNvPr>
          <p:cNvSpPr>
            <a:spLocks noGrp="1"/>
          </p:cNvSpPr>
          <p:nvPr>
            <p:ph idx="1"/>
          </p:nvPr>
        </p:nvSpPr>
        <p:spPr/>
        <p:txBody>
          <a:bodyPr/>
          <a:lstStyle/>
          <a:p>
            <a:pPr marL="337185" indent="-337185">
              <a:lnSpc>
                <a:spcPct val="140000"/>
              </a:lnSpc>
              <a:spcAft>
                <a:spcPts val="450"/>
              </a:spcAft>
            </a:pPr>
            <a:r>
              <a:rPr lang="nl-NL" sz="1800" dirty="0">
                <a:cs typeface="Arial"/>
              </a:rPr>
              <a:t>De eOverdracht wordt vanaf 2022 technisch in de systemen gezet.</a:t>
            </a:r>
          </a:p>
          <a:p>
            <a:pPr marL="337185" indent="-337185">
              <a:lnSpc>
                <a:spcPct val="140000"/>
              </a:lnSpc>
              <a:spcAft>
                <a:spcPts val="450"/>
              </a:spcAft>
            </a:pPr>
            <a:r>
              <a:rPr lang="nl-NL" sz="1800" dirty="0">
                <a:cs typeface="Arial"/>
              </a:rPr>
              <a:t>Dat gebeurt in verschillende fasen. Zie routekaart op volgende sheet.</a:t>
            </a:r>
          </a:p>
          <a:p>
            <a:pPr marL="337185" indent="-337185">
              <a:lnSpc>
                <a:spcPct val="140000"/>
              </a:lnSpc>
              <a:spcAft>
                <a:spcPts val="450"/>
              </a:spcAft>
            </a:pPr>
            <a:r>
              <a:rPr lang="nl-NL" sz="1800" dirty="0">
                <a:cs typeface="Arial"/>
              </a:rPr>
              <a:t>1. Uitrol via regeling InZicht, veranderaanpak en eigen regionale projecten.</a:t>
            </a:r>
          </a:p>
          <a:p>
            <a:pPr marL="337185" indent="-337185">
              <a:lnSpc>
                <a:spcPct val="140000"/>
              </a:lnSpc>
              <a:spcAft>
                <a:spcPts val="450"/>
              </a:spcAft>
            </a:pPr>
            <a:r>
              <a:rPr lang="nl-NL" sz="1800" dirty="0">
                <a:cs typeface="Arial"/>
              </a:rPr>
              <a:t>2. Vastgelegd in Wet Gegevensuitwisseling in 2025.</a:t>
            </a:r>
          </a:p>
          <a:p>
            <a:endParaRPr lang="nl-NL" dirty="0"/>
          </a:p>
        </p:txBody>
      </p:sp>
      <p:sp>
        <p:nvSpPr>
          <p:cNvPr id="4" name="Tijdelijke aanduiding voor dianummer 3">
            <a:extLst>
              <a:ext uri="{FF2B5EF4-FFF2-40B4-BE49-F238E27FC236}">
                <a16:creationId xmlns:a16="http://schemas.microsoft.com/office/drawing/2014/main" id="{8395F632-98D3-431D-9394-F4596C7EEB9F}"/>
              </a:ext>
            </a:extLst>
          </p:cNvPr>
          <p:cNvSpPr>
            <a:spLocks noGrp="1"/>
          </p:cNvSpPr>
          <p:nvPr>
            <p:ph type="sldNum" sz="quarter" idx="12"/>
          </p:nvPr>
        </p:nvSpPr>
        <p:spPr/>
        <p:txBody>
          <a:bodyPr/>
          <a:lstStyle/>
          <a:p>
            <a:fld id="{46C02C1C-8F2E-4CC9-BDAE-048E9FB2BFA6}" type="slidenum">
              <a:rPr lang="nl-NL" smtClean="0"/>
              <a:pPr/>
              <a:t>15</a:t>
            </a:fld>
            <a:endParaRPr lang="nl-NL" dirty="0"/>
          </a:p>
        </p:txBody>
      </p:sp>
      <p:pic>
        <p:nvPicPr>
          <p:cNvPr id="5" name="Afbeelding 4" descr="Afbeelding met tekst, teken&#10;&#10;Automatisch gegenereerde beschrijving">
            <a:extLst>
              <a:ext uri="{FF2B5EF4-FFF2-40B4-BE49-F238E27FC236}">
                <a16:creationId xmlns:a16="http://schemas.microsoft.com/office/drawing/2014/main" id="{707A426D-19A0-4A12-170C-3C66C5869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3156" y="278296"/>
            <a:ext cx="1435000" cy="246352"/>
          </a:xfrm>
          <a:prstGeom prst="rect">
            <a:avLst/>
          </a:prstGeom>
        </p:spPr>
      </p:pic>
    </p:spTree>
    <p:extLst>
      <p:ext uri="{BB962C8B-B14F-4D97-AF65-F5344CB8AC3E}">
        <p14:creationId xmlns:p14="http://schemas.microsoft.com/office/powerpoint/2010/main" val="214365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FA57D"/>
        </a:solidFill>
        <a:effectLst/>
      </p:bgPr>
    </p:bg>
    <p:spTree>
      <p:nvGrpSpPr>
        <p:cNvPr id="1" name=""/>
        <p:cNvGrpSpPr/>
        <p:nvPr/>
      </p:nvGrpSpPr>
      <p:grpSpPr>
        <a:xfrm>
          <a:off x="0" y="0"/>
          <a:ext cx="0" cy="0"/>
          <a:chOff x="0" y="0"/>
          <a:chExt cx="0" cy="0"/>
        </a:xfrm>
      </p:grpSpPr>
      <p:sp>
        <p:nvSpPr>
          <p:cNvPr id="13" name="Ondertitel 2">
            <a:extLst>
              <a:ext uri="{FF2B5EF4-FFF2-40B4-BE49-F238E27FC236}">
                <a16:creationId xmlns:a16="http://schemas.microsoft.com/office/drawing/2014/main" id="{C128AF73-7976-4D3C-85BF-B675F3208CFE}"/>
              </a:ext>
            </a:extLst>
          </p:cNvPr>
          <p:cNvSpPr txBox="1">
            <a:spLocks/>
          </p:cNvSpPr>
          <p:nvPr/>
        </p:nvSpPr>
        <p:spPr>
          <a:xfrm>
            <a:off x="2962120" y="3090731"/>
            <a:ext cx="6841837" cy="676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bg1"/>
                </a:solidFill>
                <a:latin typeface="Raleway" panose="020B0503030101060003" pitchFamily="34" charset="0"/>
              </a:rPr>
              <a:t>Hoe zit het in jouw organisatie?</a:t>
            </a:r>
          </a:p>
        </p:txBody>
      </p:sp>
    </p:spTree>
    <p:extLst>
      <p:ext uri="{BB962C8B-B14F-4D97-AF65-F5344CB8AC3E}">
        <p14:creationId xmlns:p14="http://schemas.microsoft.com/office/powerpoint/2010/main" val="112024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FAF0"/>
        </a:solidFill>
        <a:effectLst/>
      </p:bgPr>
    </p:bg>
    <p:spTree>
      <p:nvGrpSpPr>
        <p:cNvPr id="1" name=""/>
        <p:cNvGrpSpPr/>
        <p:nvPr/>
      </p:nvGrpSpPr>
      <p:grpSpPr>
        <a:xfrm>
          <a:off x="0" y="0"/>
          <a:ext cx="0" cy="0"/>
          <a:chOff x="0" y="0"/>
          <a:chExt cx="0" cy="0"/>
        </a:xfrm>
      </p:grpSpPr>
      <p:sp>
        <p:nvSpPr>
          <p:cNvPr id="33" name="Rechthoek: afgeronde hoeken 32">
            <a:extLst>
              <a:ext uri="{FF2B5EF4-FFF2-40B4-BE49-F238E27FC236}">
                <a16:creationId xmlns:a16="http://schemas.microsoft.com/office/drawing/2014/main" id="{4F453A83-2C87-49F2-A18D-E77F26B996E7}"/>
              </a:ext>
            </a:extLst>
          </p:cNvPr>
          <p:cNvSpPr/>
          <p:nvPr/>
        </p:nvSpPr>
        <p:spPr>
          <a:xfrm>
            <a:off x="6374036" y="1888881"/>
            <a:ext cx="5595892" cy="20817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afgeronde hoeken 31">
            <a:extLst>
              <a:ext uri="{FF2B5EF4-FFF2-40B4-BE49-F238E27FC236}">
                <a16:creationId xmlns:a16="http://schemas.microsoft.com/office/drawing/2014/main" id="{24BAF1C0-8339-4967-99AB-983D480FBACC}"/>
              </a:ext>
            </a:extLst>
          </p:cNvPr>
          <p:cNvSpPr/>
          <p:nvPr/>
        </p:nvSpPr>
        <p:spPr>
          <a:xfrm>
            <a:off x="500105" y="4986284"/>
            <a:ext cx="5595892" cy="16095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afgeronde hoeken 30">
            <a:extLst>
              <a:ext uri="{FF2B5EF4-FFF2-40B4-BE49-F238E27FC236}">
                <a16:creationId xmlns:a16="http://schemas.microsoft.com/office/drawing/2014/main" id="{E961B8AA-EF71-45E2-B1FE-930C0508EA20}"/>
              </a:ext>
            </a:extLst>
          </p:cNvPr>
          <p:cNvSpPr/>
          <p:nvPr/>
        </p:nvSpPr>
        <p:spPr>
          <a:xfrm>
            <a:off x="6507982" y="4687625"/>
            <a:ext cx="5706316" cy="17991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8E5DEEF3-D141-4A96-9589-5E271D69A178}"/>
              </a:ext>
            </a:extLst>
          </p:cNvPr>
          <p:cNvSpPr txBox="1"/>
          <p:nvPr/>
        </p:nvSpPr>
        <p:spPr>
          <a:xfrm>
            <a:off x="404199" y="371227"/>
            <a:ext cx="9577349" cy="769441"/>
          </a:xfrm>
          <a:prstGeom prst="rect">
            <a:avLst/>
          </a:prstGeom>
          <a:noFill/>
        </p:spPr>
        <p:txBody>
          <a:bodyPr wrap="square" rtlCol="0">
            <a:spAutoFit/>
          </a:bodyPr>
          <a:lstStyle/>
          <a:p>
            <a:r>
              <a:rPr lang="nl-NL" sz="4400" b="1" dirty="0">
                <a:solidFill>
                  <a:srgbClr val="6FA57D"/>
                </a:solidFill>
                <a:latin typeface="Raleway" panose="020B0503030101060003" pitchFamily="34" charset="0"/>
              </a:rPr>
              <a:t>Waar staan wij als organisatie?</a:t>
            </a:r>
          </a:p>
        </p:txBody>
      </p:sp>
      <p:sp>
        <p:nvSpPr>
          <p:cNvPr id="11" name="Tekstvak 10">
            <a:extLst>
              <a:ext uri="{FF2B5EF4-FFF2-40B4-BE49-F238E27FC236}">
                <a16:creationId xmlns:a16="http://schemas.microsoft.com/office/drawing/2014/main" id="{A0A6E39E-0E9D-44AB-963C-066400583DD7}"/>
              </a:ext>
            </a:extLst>
          </p:cNvPr>
          <p:cNvSpPr txBox="1"/>
          <p:nvPr/>
        </p:nvSpPr>
        <p:spPr>
          <a:xfrm>
            <a:off x="7396235" y="4783869"/>
            <a:ext cx="4659885" cy="1200329"/>
          </a:xfrm>
          <a:prstGeom prst="rect">
            <a:avLst/>
          </a:prstGeom>
          <a:noFill/>
        </p:spPr>
        <p:txBody>
          <a:bodyPr wrap="square" rtlCol="0">
            <a:spAutoFit/>
          </a:bodyPr>
          <a:lstStyle/>
          <a:p>
            <a:pPr marL="285750" indent="-228600">
              <a:buFont typeface="Arial" panose="020B0604020202020204" pitchFamily="34" charset="0"/>
              <a:buChar char="•"/>
            </a:pPr>
            <a:r>
              <a:rPr lang="nl-NL" sz="2400" b="0">
                <a:solidFill>
                  <a:schemeClr val="tx1"/>
                </a:solidFill>
              </a:rPr>
              <a:t>Welk EPD/ECD gebruiken jullie?</a:t>
            </a:r>
            <a:r>
              <a:rPr lang="nl-NL" sz="2400"/>
              <a:t> </a:t>
            </a:r>
          </a:p>
          <a:p>
            <a:pPr marL="285750" indent="-228600">
              <a:buFont typeface="Arial" panose="020B0604020202020204" pitchFamily="34" charset="0"/>
              <a:buChar char="•"/>
            </a:pPr>
            <a:r>
              <a:rPr lang="nl-NL" sz="2400" b="0">
                <a:solidFill>
                  <a:schemeClr val="tx1"/>
                </a:solidFill>
              </a:rPr>
              <a:t>I</a:t>
            </a:r>
            <a:r>
              <a:rPr lang="nl-NL" sz="2400"/>
              <a:t>s de ICT afdeling al met de eOverdracht bezig?</a:t>
            </a:r>
            <a:endParaRPr lang="nl-NL" sz="2400" b="0">
              <a:solidFill>
                <a:schemeClr val="tx1"/>
              </a:solidFill>
            </a:endParaRPr>
          </a:p>
        </p:txBody>
      </p:sp>
      <p:sp>
        <p:nvSpPr>
          <p:cNvPr id="13" name="Tekstvak 12">
            <a:extLst>
              <a:ext uri="{FF2B5EF4-FFF2-40B4-BE49-F238E27FC236}">
                <a16:creationId xmlns:a16="http://schemas.microsoft.com/office/drawing/2014/main" id="{C189AA07-BFFC-44F5-92FB-39D196DC2659}"/>
              </a:ext>
            </a:extLst>
          </p:cNvPr>
          <p:cNvSpPr txBox="1"/>
          <p:nvPr/>
        </p:nvSpPr>
        <p:spPr>
          <a:xfrm>
            <a:off x="1610218" y="5009470"/>
            <a:ext cx="3696789" cy="1569660"/>
          </a:xfrm>
          <a:prstGeom prst="rect">
            <a:avLst/>
          </a:prstGeom>
          <a:noFill/>
        </p:spPr>
        <p:txBody>
          <a:bodyPr wrap="square" rtlCol="0">
            <a:spAutoFit/>
          </a:bodyPr>
          <a:lstStyle/>
          <a:p>
            <a:pPr marL="342900" indent="-342900" algn="l">
              <a:buFont typeface="Arial" panose="020B0604020202020204" pitchFamily="34" charset="0"/>
              <a:buChar char="•"/>
            </a:pPr>
            <a:r>
              <a:rPr lang="nl-NL" sz="2400" i="0">
                <a:solidFill>
                  <a:srgbClr val="000000"/>
                </a:solidFill>
                <a:effectLst/>
                <a:latin typeface="Calibri" panose="020F0502020204030204" pitchFamily="34" charset="0"/>
                <a:cs typeface="Calibri" panose="020F0502020204030204" pitchFamily="34" charset="0"/>
              </a:rPr>
              <a:t>Kennen jij en je collega’s de (e)Overdracht?</a:t>
            </a:r>
            <a:r>
              <a:rPr lang="nl-NL" sz="2400">
                <a:solidFill>
                  <a:srgbClr val="000000"/>
                </a:solidFill>
                <a:latin typeface="Calibri" panose="020F0502020204030204" pitchFamily="34" charset="0"/>
                <a:cs typeface="Calibri" panose="020F0502020204030204" pitchFamily="34" charset="0"/>
              </a:rPr>
              <a:t> </a:t>
            </a:r>
          </a:p>
          <a:p>
            <a:pPr marL="342900" indent="-342900" algn="l">
              <a:buFont typeface="Arial" panose="020B0604020202020204" pitchFamily="34" charset="0"/>
              <a:buChar char="•"/>
            </a:pPr>
            <a:r>
              <a:rPr lang="nl-NL" sz="2400" i="0">
                <a:solidFill>
                  <a:srgbClr val="000000"/>
                </a:solidFill>
                <a:effectLst/>
                <a:latin typeface="Calibri" panose="020F0502020204030204" pitchFamily="34" charset="0"/>
                <a:cs typeface="Calibri" panose="020F0502020204030204" pitchFamily="34" charset="0"/>
              </a:rPr>
              <a:t>Hebben jullie een VAR/ CNIO?</a:t>
            </a:r>
          </a:p>
        </p:txBody>
      </p:sp>
      <p:sp>
        <p:nvSpPr>
          <p:cNvPr id="15" name="Tekstvak 14">
            <a:extLst>
              <a:ext uri="{FF2B5EF4-FFF2-40B4-BE49-F238E27FC236}">
                <a16:creationId xmlns:a16="http://schemas.microsoft.com/office/drawing/2014/main" id="{848F34CC-6A69-4506-B119-65F142927603}"/>
              </a:ext>
            </a:extLst>
          </p:cNvPr>
          <p:cNvSpPr txBox="1"/>
          <p:nvPr/>
        </p:nvSpPr>
        <p:spPr>
          <a:xfrm>
            <a:off x="7621060" y="2104126"/>
            <a:ext cx="4507271" cy="1477328"/>
          </a:xfrm>
          <a:prstGeom prst="rect">
            <a:avLst/>
          </a:prstGeom>
          <a:noFill/>
        </p:spPr>
        <p:txBody>
          <a:bodyPr wrap="square" rtlCol="0">
            <a:spAutoFit/>
          </a:bodyPr>
          <a:lstStyle/>
          <a:p>
            <a:pPr marL="285750" indent="-228600">
              <a:buFont typeface="Arial" panose="020B0604020202020204" pitchFamily="34" charset="0"/>
              <a:buChar char="•"/>
            </a:pPr>
            <a:r>
              <a:rPr lang="nl-NL" b="0">
                <a:solidFill>
                  <a:schemeClr val="tx1"/>
                </a:solidFill>
              </a:rPr>
              <a:t>Hoe makkelijk kun jij een overdracht digitaal versturen of ontvangen?</a:t>
            </a:r>
          </a:p>
          <a:p>
            <a:pPr marL="285750" indent="-228600">
              <a:buFont typeface="Arial" panose="020B0604020202020204" pitchFamily="34" charset="0"/>
              <a:buChar char="•"/>
            </a:pPr>
            <a:r>
              <a:rPr lang="nl-NL" b="0">
                <a:solidFill>
                  <a:schemeClr val="tx1"/>
                </a:solidFill>
              </a:rPr>
              <a:t>Hoe tevreden ben jij zelf over de overdracht?</a:t>
            </a:r>
          </a:p>
          <a:p>
            <a:pPr marL="285750" indent="-228600">
              <a:buFont typeface="Arial" panose="020B0604020202020204" pitchFamily="34" charset="0"/>
              <a:buChar char="•"/>
            </a:pPr>
            <a:r>
              <a:rPr lang="nl-NL"/>
              <a:t>Wat is er nodig om deze te digitaliseren?</a:t>
            </a:r>
            <a:endParaRPr lang="nl-NL" b="0">
              <a:solidFill>
                <a:schemeClr val="tx1"/>
              </a:solidFill>
            </a:endParaRPr>
          </a:p>
        </p:txBody>
      </p:sp>
      <p:sp>
        <p:nvSpPr>
          <p:cNvPr id="17" name="Tekstvak 16">
            <a:extLst>
              <a:ext uri="{FF2B5EF4-FFF2-40B4-BE49-F238E27FC236}">
                <a16:creationId xmlns:a16="http://schemas.microsoft.com/office/drawing/2014/main" id="{BB6CA4E5-B6BF-43E9-BE4D-931A32045E45}"/>
              </a:ext>
            </a:extLst>
          </p:cNvPr>
          <p:cNvSpPr txBox="1"/>
          <p:nvPr/>
        </p:nvSpPr>
        <p:spPr>
          <a:xfrm>
            <a:off x="6358265" y="4064741"/>
            <a:ext cx="2343211" cy="461665"/>
          </a:xfrm>
          <a:prstGeom prst="rect">
            <a:avLst/>
          </a:prstGeom>
          <a:noFill/>
        </p:spPr>
        <p:txBody>
          <a:bodyPr wrap="square" rtlCol="0">
            <a:spAutoFit/>
          </a:bodyPr>
          <a:lstStyle/>
          <a:p>
            <a:pPr algn="l"/>
            <a:r>
              <a:rPr lang="nl-NL" sz="2400" b="1" i="0">
                <a:solidFill>
                  <a:srgbClr val="000000"/>
                </a:solidFill>
                <a:effectLst/>
                <a:latin typeface="Raleway" panose="020B0503030101060003" pitchFamily="34" charset="0"/>
              </a:rPr>
              <a:t>De techniek?</a:t>
            </a:r>
          </a:p>
        </p:txBody>
      </p:sp>
      <p:pic>
        <p:nvPicPr>
          <p:cNvPr id="21" name="Graphic 20" descr="Megafoon 1 met effen opvulling">
            <a:extLst>
              <a:ext uri="{FF2B5EF4-FFF2-40B4-BE49-F238E27FC236}">
                <a16:creationId xmlns:a16="http://schemas.microsoft.com/office/drawing/2014/main" id="{5D9B25F6-7F77-4FE8-899A-B9255C42DC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2851" y="4781782"/>
            <a:ext cx="668647" cy="668647"/>
          </a:xfrm>
          <a:prstGeom prst="rect">
            <a:avLst/>
          </a:prstGeom>
        </p:spPr>
      </p:pic>
      <p:pic>
        <p:nvPicPr>
          <p:cNvPr id="23" name="Graphic 22" descr="Raad van bestuur met effen opvulling">
            <a:extLst>
              <a:ext uri="{FF2B5EF4-FFF2-40B4-BE49-F238E27FC236}">
                <a16:creationId xmlns:a16="http://schemas.microsoft.com/office/drawing/2014/main" id="{8EEA4FC9-7D39-4EE1-86C1-CBF7052142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071" y="4986284"/>
            <a:ext cx="668647" cy="668647"/>
          </a:xfrm>
          <a:prstGeom prst="rect">
            <a:avLst/>
          </a:prstGeom>
        </p:spPr>
      </p:pic>
      <p:pic>
        <p:nvPicPr>
          <p:cNvPr id="24" name="Graphic 23" descr="Verkeerskegel met effen opvulling">
            <a:extLst>
              <a:ext uri="{FF2B5EF4-FFF2-40B4-BE49-F238E27FC236}">
                <a16:creationId xmlns:a16="http://schemas.microsoft.com/office/drawing/2014/main" id="{53F7B689-6A3F-4BD6-95CE-5990E6E1B9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25591" y="2108263"/>
            <a:ext cx="668647" cy="668647"/>
          </a:xfrm>
          <a:prstGeom prst="rect">
            <a:avLst/>
          </a:prstGeom>
        </p:spPr>
      </p:pic>
      <p:pic>
        <p:nvPicPr>
          <p:cNvPr id="26" name="Graphic 25" descr="Boeken op een plank met effen opvulling">
            <a:extLst>
              <a:ext uri="{FF2B5EF4-FFF2-40B4-BE49-F238E27FC236}">
                <a16:creationId xmlns:a16="http://schemas.microsoft.com/office/drawing/2014/main" id="{EC351EBA-21BC-4936-B232-FD8E673FE2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5593" y="2499655"/>
            <a:ext cx="654324" cy="654324"/>
          </a:xfrm>
          <a:prstGeom prst="rect">
            <a:avLst/>
          </a:prstGeom>
        </p:spPr>
      </p:pic>
      <p:sp>
        <p:nvSpPr>
          <p:cNvPr id="18" name="Tekstvak 17">
            <a:extLst>
              <a:ext uri="{FF2B5EF4-FFF2-40B4-BE49-F238E27FC236}">
                <a16:creationId xmlns:a16="http://schemas.microsoft.com/office/drawing/2014/main" id="{758109D9-DCF0-4BED-B9EB-31B9DB935AD3}"/>
              </a:ext>
            </a:extLst>
          </p:cNvPr>
          <p:cNvSpPr txBox="1"/>
          <p:nvPr/>
        </p:nvSpPr>
        <p:spPr>
          <a:xfrm>
            <a:off x="412685" y="4498045"/>
            <a:ext cx="5421052" cy="461665"/>
          </a:xfrm>
          <a:prstGeom prst="rect">
            <a:avLst/>
          </a:prstGeom>
          <a:noFill/>
        </p:spPr>
        <p:txBody>
          <a:bodyPr wrap="square" rtlCol="0">
            <a:spAutoFit/>
          </a:bodyPr>
          <a:lstStyle/>
          <a:p>
            <a:pPr algn="l"/>
            <a:r>
              <a:rPr lang="nl-NL" sz="2400" b="1" i="0">
                <a:solidFill>
                  <a:srgbClr val="000000"/>
                </a:solidFill>
                <a:effectLst/>
                <a:latin typeface="Raleway" panose="020B0503030101060003" pitchFamily="34" charset="0"/>
              </a:rPr>
              <a:t>De organisatie</a:t>
            </a:r>
          </a:p>
        </p:txBody>
      </p:sp>
      <p:sp>
        <p:nvSpPr>
          <p:cNvPr id="19" name="Tekstvak 18">
            <a:extLst>
              <a:ext uri="{FF2B5EF4-FFF2-40B4-BE49-F238E27FC236}">
                <a16:creationId xmlns:a16="http://schemas.microsoft.com/office/drawing/2014/main" id="{8CB61502-BD65-413A-9181-76D8FB84061C}"/>
              </a:ext>
            </a:extLst>
          </p:cNvPr>
          <p:cNvSpPr txBox="1"/>
          <p:nvPr/>
        </p:nvSpPr>
        <p:spPr>
          <a:xfrm>
            <a:off x="404199" y="1501096"/>
            <a:ext cx="2271545" cy="461665"/>
          </a:xfrm>
          <a:prstGeom prst="rect">
            <a:avLst/>
          </a:prstGeom>
          <a:noFill/>
        </p:spPr>
        <p:txBody>
          <a:bodyPr wrap="square" rtlCol="0">
            <a:spAutoFit/>
          </a:bodyPr>
          <a:lstStyle/>
          <a:p>
            <a:pPr algn="l"/>
            <a:r>
              <a:rPr lang="nl-NL" sz="2400" b="1" i="0">
                <a:solidFill>
                  <a:srgbClr val="000000"/>
                </a:solidFill>
                <a:effectLst/>
                <a:latin typeface="Raleway" panose="020B0503030101060003" pitchFamily="34" charset="0"/>
              </a:rPr>
              <a:t>De overdracht</a:t>
            </a:r>
          </a:p>
        </p:txBody>
      </p:sp>
      <p:sp>
        <p:nvSpPr>
          <p:cNvPr id="20" name="Tekstvak 19">
            <a:extLst>
              <a:ext uri="{FF2B5EF4-FFF2-40B4-BE49-F238E27FC236}">
                <a16:creationId xmlns:a16="http://schemas.microsoft.com/office/drawing/2014/main" id="{BEC6E5CC-A495-424B-AE0E-D8A7495CC998}"/>
              </a:ext>
            </a:extLst>
          </p:cNvPr>
          <p:cNvSpPr txBox="1"/>
          <p:nvPr/>
        </p:nvSpPr>
        <p:spPr>
          <a:xfrm>
            <a:off x="6343590" y="1388474"/>
            <a:ext cx="2271545" cy="461665"/>
          </a:xfrm>
          <a:prstGeom prst="rect">
            <a:avLst/>
          </a:prstGeom>
          <a:noFill/>
        </p:spPr>
        <p:txBody>
          <a:bodyPr wrap="square" rtlCol="0">
            <a:spAutoFit/>
          </a:bodyPr>
          <a:lstStyle/>
          <a:p>
            <a:pPr algn="l"/>
            <a:r>
              <a:rPr lang="nl-NL" sz="2400" b="1" i="0">
                <a:solidFill>
                  <a:srgbClr val="000000"/>
                </a:solidFill>
                <a:effectLst/>
                <a:latin typeface="Raleway" panose="020B0503030101060003" pitchFamily="34" charset="0"/>
              </a:rPr>
              <a:t>De kwaliteit</a:t>
            </a:r>
          </a:p>
        </p:txBody>
      </p:sp>
      <p:sp>
        <p:nvSpPr>
          <p:cNvPr id="22" name="Rechthoek: afgeronde hoeken 21">
            <a:extLst>
              <a:ext uri="{FF2B5EF4-FFF2-40B4-BE49-F238E27FC236}">
                <a16:creationId xmlns:a16="http://schemas.microsoft.com/office/drawing/2014/main" id="{D84B9C78-2A6D-42BD-AA15-43456F438073}"/>
              </a:ext>
            </a:extLst>
          </p:cNvPr>
          <p:cNvSpPr/>
          <p:nvPr/>
        </p:nvSpPr>
        <p:spPr>
          <a:xfrm>
            <a:off x="277377" y="1991430"/>
            <a:ext cx="5706315" cy="23286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D7743990-9768-430C-A320-3E28C8023B86}"/>
              </a:ext>
            </a:extLst>
          </p:cNvPr>
          <p:cNvSpPr txBox="1"/>
          <p:nvPr/>
        </p:nvSpPr>
        <p:spPr>
          <a:xfrm>
            <a:off x="1530261" y="2104126"/>
            <a:ext cx="3696789" cy="2308324"/>
          </a:xfrm>
          <a:prstGeom prst="rect">
            <a:avLst/>
          </a:prstGeom>
          <a:noFill/>
        </p:spPr>
        <p:txBody>
          <a:bodyPr wrap="square" rtlCol="0">
            <a:spAutoFit/>
          </a:bodyPr>
          <a:lstStyle/>
          <a:p>
            <a:pPr marL="285750" indent="-228600">
              <a:buFont typeface="Arial" panose="020B0604020202020204" pitchFamily="34" charset="0"/>
              <a:buChar char="•"/>
            </a:pPr>
            <a:r>
              <a:rPr lang="nl-NL" sz="2400" b="0">
                <a:solidFill>
                  <a:schemeClr val="tx1"/>
                </a:solidFill>
              </a:rPr>
              <a:t>Met welke organisaties werk jij vooral samen?</a:t>
            </a:r>
          </a:p>
          <a:p>
            <a:pPr marL="285750" indent="-228600">
              <a:buFont typeface="Arial" panose="020B0604020202020204" pitchFamily="34" charset="0"/>
              <a:buChar char="•"/>
            </a:pPr>
            <a:r>
              <a:rPr lang="nl-NL" sz="2400" b="0">
                <a:solidFill>
                  <a:schemeClr val="tx1"/>
                </a:solidFill>
              </a:rPr>
              <a:t>Hoeveel overdrachte</a:t>
            </a:r>
            <a:r>
              <a:rPr lang="nl-NL" sz="2400"/>
              <a:t>n zijn er per jaar?</a:t>
            </a:r>
          </a:p>
          <a:p>
            <a:pPr marL="285750" indent="-228600">
              <a:buFont typeface="Arial" panose="020B0604020202020204" pitchFamily="34" charset="0"/>
              <a:buChar char="•"/>
            </a:pPr>
            <a:r>
              <a:rPr lang="nl-NL" sz="2400" b="0">
                <a:solidFill>
                  <a:schemeClr val="tx1"/>
                </a:solidFill>
              </a:rPr>
              <a:t>Is er een standaard overdracht?</a:t>
            </a:r>
          </a:p>
        </p:txBody>
      </p:sp>
      <p:pic>
        <p:nvPicPr>
          <p:cNvPr id="27" name="Graphic 26" descr="Boeken op een plank met effen opvulling">
            <a:extLst>
              <a:ext uri="{FF2B5EF4-FFF2-40B4-BE49-F238E27FC236}">
                <a16:creationId xmlns:a16="http://schemas.microsoft.com/office/drawing/2014/main" id="{38D0AB07-865D-4B67-B552-B895708331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8414" y="2169744"/>
            <a:ext cx="654324" cy="654324"/>
          </a:xfrm>
          <a:prstGeom prst="rect">
            <a:avLst/>
          </a:prstGeom>
        </p:spPr>
      </p:pic>
      <p:pic>
        <p:nvPicPr>
          <p:cNvPr id="28" name="Afbeelding 27" descr="Afbeelding met tekst, teken&#10;&#10;Automatisch gegenereerde beschrijving">
            <a:extLst>
              <a:ext uri="{FF2B5EF4-FFF2-40B4-BE49-F238E27FC236}">
                <a16:creationId xmlns:a16="http://schemas.microsoft.com/office/drawing/2014/main" id="{8B82713B-9D3E-9E61-FE24-66371EFB3A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52801" y="248051"/>
            <a:ext cx="1435000" cy="246352"/>
          </a:xfrm>
          <a:prstGeom prst="rect">
            <a:avLst/>
          </a:prstGeom>
        </p:spPr>
      </p:pic>
    </p:spTree>
    <p:extLst>
      <p:ext uri="{BB962C8B-B14F-4D97-AF65-F5344CB8AC3E}">
        <p14:creationId xmlns:p14="http://schemas.microsoft.com/office/powerpoint/2010/main" val="1197752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FAF0"/>
        </a:solidFill>
        <a:effectLst/>
      </p:bgPr>
    </p:bg>
    <p:spTree>
      <p:nvGrpSpPr>
        <p:cNvPr id="1" name=""/>
        <p:cNvGrpSpPr/>
        <p:nvPr/>
      </p:nvGrpSpPr>
      <p:grpSpPr>
        <a:xfrm>
          <a:off x="0" y="0"/>
          <a:ext cx="0" cy="0"/>
          <a:chOff x="0" y="0"/>
          <a:chExt cx="0" cy="0"/>
        </a:xfrm>
      </p:grpSpPr>
      <p:sp>
        <p:nvSpPr>
          <p:cNvPr id="33" name="Rechthoek: afgeronde hoeken 32">
            <a:extLst>
              <a:ext uri="{FF2B5EF4-FFF2-40B4-BE49-F238E27FC236}">
                <a16:creationId xmlns:a16="http://schemas.microsoft.com/office/drawing/2014/main" id="{4F453A83-2C87-49F2-A18D-E77F26B996E7}"/>
              </a:ext>
            </a:extLst>
          </p:cNvPr>
          <p:cNvSpPr/>
          <p:nvPr/>
        </p:nvSpPr>
        <p:spPr>
          <a:xfrm>
            <a:off x="577606" y="2887894"/>
            <a:ext cx="5595892" cy="15122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Implementatie in 4 stappen</a:t>
            </a:r>
          </a:p>
        </p:txBody>
      </p:sp>
      <p:sp>
        <p:nvSpPr>
          <p:cNvPr id="28" name="Rechthoek: afgeronde hoeken 27">
            <a:extLst>
              <a:ext uri="{FF2B5EF4-FFF2-40B4-BE49-F238E27FC236}">
                <a16:creationId xmlns:a16="http://schemas.microsoft.com/office/drawing/2014/main" id="{827D747E-68DC-4B9C-89D3-196C01E9537F}"/>
              </a:ext>
            </a:extLst>
          </p:cNvPr>
          <p:cNvSpPr/>
          <p:nvPr/>
        </p:nvSpPr>
        <p:spPr>
          <a:xfrm>
            <a:off x="522395" y="1490395"/>
            <a:ext cx="5706315" cy="10158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V&amp;VN is eigenaar van de standaard</a:t>
            </a:r>
          </a:p>
        </p:txBody>
      </p:sp>
      <p:sp>
        <p:nvSpPr>
          <p:cNvPr id="5" name="Tekstvak 4">
            <a:extLst>
              <a:ext uri="{FF2B5EF4-FFF2-40B4-BE49-F238E27FC236}">
                <a16:creationId xmlns:a16="http://schemas.microsoft.com/office/drawing/2014/main" id="{8E5DEEF3-D141-4A96-9589-5E271D69A178}"/>
              </a:ext>
            </a:extLst>
          </p:cNvPr>
          <p:cNvSpPr txBox="1"/>
          <p:nvPr/>
        </p:nvSpPr>
        <p:spPr>
          <a:xfrm>
            <a:off x="653437" y="720954"/>
            <a:ext cx="9849393" cy="769441"/>
          </a:xfrm>
          <a:prstGeom prst="rect">
            <a:avLst/>
          </a:prstGeom>
          <a:noFill/>
        </p:spPr>
        <p:txBody>
          <a:bodyPr wrap="square" rtlCol="0">
            <a:spAutoFit/>
          </a:bodyPr>
          <a:lstStyle/>
          <a:p>
            <a:r>
              <a:rPr lang="nl-NL" sz="4400" b="1">
                <a:solidFill>
                  <a:srgbClr val="6FA57D"/>
                </a:solidFill>
                <a:latin typeface="Raleway" panose="020B0503030101060003" pitchFamily="34" charset="0"/>
              </a:rPr>
              <a:t>Wat mag je van V&amp;VN verwachten?</a:t>
            </a:r>
          </a:p>
        </p:txBody>
      </p:sp>
      <p:grpSp>
        <p:nvGrpSpPr>
          <p:cNvPr id="6" name="Groep 5">
            <a:extLst>
              <a:ext uri="{FF2B5EF4-FFF2-40B4-BE49-F238E27FC236}">
                <a16:creationId xmlns:a16="http://schemas.microsoft.com/office/drawing/2014/main" id="{D74D069C-0873-487B-8CBE-2F700D49BF13}"/>
              </a:ext>
            </a:extLst>
          </p:cNvPr>
          <p:cNvGrpSpPr/>
          <p:nvPr/>
        </p:nvGrpSpPr>
        <p:grpSpPr>
          <a:xfrm>
            <a:off x="6686162" y="1840122"/>
            <a:ext cx="5073497" cy="4079257"/>
            <a:chOff x="6596108" y="1490395"/>
            <a:chExt cx="5073497" cy="4079257"/>
          </a:xfrm>
        </p:grpSpPr>
        <p:sp>
          <p:nvSpPr>
            <p:cNvPr id="32" name="Rechthoek: afgeronde hoeken 31">
              <a:extLst>
                <a:ext uri="{FF2B5EF4-FFF2-40B4-BE49-F238E27FC236}">
                  <a16:creationId xmlns:a16="http://schemas.microsoft.com/office/drawing/2014/main" id="{24BAF1C0-8339-4967-99AB-983D480FBACC}"/>
                </a:ext>
              </a:extLst>
            </p:cNvPr>
            <p:cNvSpPr/>
            <p:nvPr/>
          </p:nvSpPr>
          <p:spPr>
            <a:xfrm>
              <a:off x="6596108" y="1490395"/>
              <a:ext cx="5073497" cy="723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1. Verspreiding van kennis</a:t>
              </a:r>
            </a:p>
          </p:txBody>
        </p:sp>
        <p:sp>
          <p:nvSpPr>
            <p:cNvPr id="30" name="Rechthoek: afgeronde hoeken 29">
              <a:extLst>
                <a:ext uri="{FF2B5EF4-FFF2-40B4-BE49-F238E27FC236}">
                  <a16:creationId xmlns:a16="http://schemas.microsoft.com/office/drawing/2014/main" id="{18D1BC99-4208-4EE3-978D-9C455DE3C647}"/>
                </a:ext>
              </a:extLst>
            </p:cNvPr>
            <p:cNvSpPr/>
            <p:nvPr/>
          </p:nvSpPr>
          <p:spPr>
            <a:xfrm>
              <a:off x="6596108" y="3775344"/>
              <a:ext cx="5073497" cy="723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3. Implementatie in organisaties</a:t>
              </a:r>
            </a:p>
          </p:txBody>
        </p:sp>
        <p:sp>
          <p:nvSpPr>
            <p:cNvPr id="18" name="Rechthoek: afgeronde hoeken 17">
              <a:extLst>
                <a:ext uri="{FF2B5EF4-FFF2-40B4-BE49-F238E27FC236}">
                  <a16:creationId xmlns:a16="http://schemas.microsoft.com/office/drawing/2014/main" id="{534F1205-9FF5-403D-BC88-8AF3A27BF1DA}"/>
                </a:ext>
              </a:extLst>
            </p:cNvPr>
            <p:cNvSpPr/>
            <p:nvPr/>
          </p:nvSpPr>
          <p:spPr>
            <a:xfrm>
              <a:off x="6596108" y="2643912"/>
              <a:ext cx="5073497" cy="723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2. Draagvlak voor de eOverdracht</a:t>
              </a:r>
            </a:p>
          </p:txBody>
        </p:sp>
        <p:sp>
          <p:nvSpPr>
            <p:cNvPr id="19" name="Rechthoek: afgeronde hoeken 18">
              <a:extLst>
                <a:ext uri="{FF2B5EF4-FFF2-40B4-BE49-F238E27FC236}">
                  <a16:creationId xmlns:a16="http://schemas.microsoft.com/office/drawing/2014/main" id="{0CA512CA-6C5F-4FDA-83F7-E30106F9B709}"/>
                </a:ext>
              </a:extLst>
            </p:cNvPr>
            <p:cNvSpPr/>
            <p:nvPr/>
          </p:nvSpPr>
          <p:spPr>
            <a:xfrm>
              <a:off x="6596108" y="4845670"/>
              <a:ext cx="5073497" cy="723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4. Borging en doorontwikkeling</a:t>
              </a:r>
            </a:p>
          </p:txBody>
        </p:sp>
      </p:grpSp>
      <p:sp>
        <p:nvSpPr>
          <p:cNvPr id="22" name="Rechthoek: afgeronde hoeken 21">
            <a:extLst>
              <a:ext uri="{FF2B5EF4-FFF2-40B4-BE49-F238E27FC236}">
                <a16:creationId xmlns:a16="http://schemas.microsoft.com/office/drawing/2014/main" id="{C533707B-E1A8-4D0B-B02A-43478DBB121B}"/>
              </a:ext>
            </a:extLst>
          </p:cNvPr>
          <p:cNvSpPr/>
          <p:nvPr/>
        </p:nvSpPr>
        <p:spPr>
          <a:xfrm>
            <a:off x="577606" y="4845670"/>
            <a:ext cx="5595892" cy="15122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Bij V&amp;VN terecht voor:</a:t>
            </a:r>
          </a:p>
          <a:p>
            <a:pPr marL="285750" indent="-285750" algn="ctr">
              <a:buFontTx/>
              <a:buChar char="-"/>
            </a:pPr>
            <a:r>
              <a:rPr lang="nl-NL">
                <a:solidFill>
                  <a:schemeClr val="tx1"/>
                </a:solidFill>
              </a:rPr>
              <a:t>Wijzigingen op de standaard</a:t>
            </a:r>
          </a:p>
          <a:p>
            <a:pPr marL="285750" indent="-285750" algn="ctr">
              <a:buFontTx/>
              <a:buChar char="-"/>
            </a:pPr>
            <a:r>
              <a:rPr lang="nl-NL">
                <a:solidFill>
                  <a:schemeClr val="tx1"/>
                </a:solidFill>
              </a:rPr>
              <a:t>Ondersteuning bij implementatie</a:t>
            </a:r>
          </a:p>
          <a:p>
            <a:pPr marL="285750" indent="-285750" algn="ctr">
              <a:buFontTx/>
              <a:buChar char="-"/>
            </a:pPr>
            <a:endParaRPr lang="nl-NL">
              <a:solidFill>
                <a:schemeClr val="tx1"/>
              </a:solidFill>
            </a:endParaRPr>
          </a:p>
        </p:txBody>
      </p:sp>
      <p:grpSp>
        <p:nvGrpSpPr>
          <p:cNvPr id="3" name="Groep 2">
            <a:extLst>
              <a:ext uri="{FF2B5EF4-FFF2-40B4-BE49-F238E27FC236}">
                <a16:creationId xmlns:a16="http://schemas.microsoft.com/office/drawing/2014/main" id="{9B212896-B8D2-4645-A5B9-CBE8DA6976C5}"/>
              </a:ext>
            </a:extLst>
          </p:cNvPr>
          <p:cNvGrpSpPr/>
          <p:nvPr/>
        </p:nvGrpSpPr>
        <p:grpSpPr>
          <a:xfrm>
            <a:off x="6911137" y="1904755"/>
            <a:ext cx="480263" cy="4014624"/>
            <a:chOff x="6931919" y="1555028"/>
            <a:chExt cx="480263" cy="4014624"/>
          </a:xfrm>
        </p:grpSpPr>
        <p:sp>
          <p:nvSpPr>
            <p:cNvPr id="2" name="Linkeraccolade 1">
              <a:extLst>
                <a:ext uri="{FF2B5EF4-FFF2-40B4-BE49-F238E27FC236}">
                  <a16:creationId xmlns:a16="http://schemas.microsoft.com/office/drawing/2014/main" id="{5788CAB9-20F7-46EE-B0E9-B555D72CC2D5}"/>
                </a:ext>
              </a:extLst>
            </p:cNvPr>
            <p:cNvSpPr/>
            <p:nvPr/>
          </p:nvSpPr>
          <p:spPr>
            <a:xfrm>
              <a:off x="6931919" y="1555028"/>
              <a:ext cx="376354" cy="1768570"/>
            </a:xfrm>
            <a:prstGeom prst="leftBrace">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5" name="Linkeraccolade 24">
              <a:extLst>
                <a:ext uri="{FF2B5EF4-FFF2-40B4-BE49-F238E27FC236}">
                  <a16:creationId xmlns:a16="http://schemas.microsoft.com/office/drawing/2014/main" id="{B812B72A-8863-44E2-9E1A-D4542B0259F3}"/>
                </a:ext>
              </a:extLst>
            </p:cNvPr>
            <p:cNvSpPr/>
            <p:nvPr/>
          </p:nvSpPr>
          <p:spPr>
            <a:xfrm>
              <a:off x="7035828" y="4724262"/>
              <a:ext cx="376354" cy="845390"/>
            </a:xfrm>
            <a:prstGeom prst="leftBrace">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pic>
        <p:nvPicPr>
          <p:cNvPr id="15" name="Afbeelding 14" descr="Afbeelding met tekst, teken&#10;&#10;Automatisch gegenereerde beschrijving">
            <a:extLst>
              <a:ext uri="{FF2B5EF4-FFF2-40B4-BE49-F238E27FC236}">
                <a16:creationId xmlns:a16="http://schemas.microsoft.com/office/drawing/2014/main" id="{60DF5A0B-D5D4-D7A1-8EAE-6131C5D9E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4089" y="248051"/>
            <a:ext cx="1435000" cy="246352"/>
          </a:xfrm>
          <a:prstGeom prst="rect">
            <a:avLst/>
          </a:prstGeom>
        </p:spPr>
      </p:pic>
    </p:spTree>
    <p:extLst>
      <p:ext uri="{BB962C8B-B14F-4D97-AF65-F5344CB8AC3E}">
        <p14:creationId xmlns:p14="http://schemas.microsoft.com/office/powerpoint/2010/main" val="12906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FA57D"/>
        </a:solidFill>
        <a:effectLst/>
      </p:bgPr>
    </p:bg>
    <p:spTree>
      <p:nvGrpSpPr>
        <p:cNvPr id="1" name=""/>
        <p:cNvGrpSpPr/>
        <p:nvPr/>
      </p:nvGrpSpPr>
      <p:grpSpPr>
        <a:xfrm>
          <a:off x="0" y="0"/>
          <a:ext cx="0" cy="0"/>
          <a:chOff x="0" y="0"/>
          <a:chExt cx="0" cy="0"/>
        </a:xfrm>
      </p:grpSpPr>
      <p:sp>
        <p:nvSpPr>
          <p:cNvPr id="13" name="Ondertitel 2">
            <a:extLst>
              <a:ext uri="{FF2B5EF4-FFF2-40B4-BE49-F238E27FC236}">
                <a16:creationId xmlns:a16="http://schemas.microsoft.com/office/drawing/2014/main" id="{C128AF73-7976-4D3C-85BF-B675F3208CFE}"/>
              </a:ext>
            </a:extLst>
          </p:cNvPr>
          <p:cNvSpPr txBox="1">
            <a:spLocks/>
          </p:cNvSpPr>
          <p:nvPr/>
        </p:nvSpPr>
        <p:spPr>
          <a:xfrm>
            <a:off x="3804959" y="3090731"/>
            <a:ext cx="5623854" cy="676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Wat kun jij zelf doen?</a:t>
            </a:r>
          </a:p>
        </p:txBody>
      </p:sp>
    </p:spTree>
    <p:extLst>
      <p:ext uri="{BB962C8B-B14F-4D97-AF65-F5344CB8AC3E}">
        <p14:creationId xmlns:p14="http://schemas.microsoft.com/office/powerpoint/2010/main" val="273703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8A7DC5C-96A0-4961-B8E0-F4F3530B2E75}"/>
              </a:ext>
            </a:extLst>
          </p:cNvPr>
          <p:cNvSpPr txBox="1"/>
          <p:nvPr/>
        </p:nvSpPr>
        <p:spPr>
          <a:xfrm>
            <a:off x="653438" y="1979952"/>
            <a:ext cx="9097664" cy="1785104"/>
          </a:xfrm>
          <a:prstGeom prst="rect">
            <a:avLst/>
          </a:prstGeom>
          <a:noFill/>
        </p:spPr>
        <p:txBody>
          <a:bodyPr wrap="square">
            <a:spAutoFit/>
          </a:bodyPr>
          <a:lstStyle/>
          <a:p>
            <a:pPr marL="342900" indent="-342900">
              <a:buFont typeface="Arial" panose="020B0604020202020204" pitchFamily="34" charset="0"/>
              <a:buChar char="•"/>
            </a:pPr>
            <a:r>
              <a:rPr lang="nl-NL" sz="2200" dirty="0"/>
              <a:t>De achtergrond van de verpleegkundige overdracht en digitalisering​</a:t>
            </a:r>
          </a:p>
          <a:p>
            <a:pPr marL="342900" indent="-342900">
              <a:buFont typeface="Arial" panose="020B0604020202020204" pitchFamily="34" charset="0"/>
              <a:buChar char="•"/>
            </a:pPr>
            <a:r>
              <a:rPr lang="nl-NL" sz="2200" dirty="0"/>
              <a:t>Gebrek aan standaardisatie: gevolgen voor de praktijk​</a:t>
            </a:r>
          </a:p>
          <a:p>
            <a:pPr marL="342900" indent="-342900">
              <a:buFont typeface="Arial" panose="020B0604020202020204" pitchFamily="34" charset="0"/>
              <a:buChar char="•"/>
            </a:pPr>
            <a:r>
              <a:rPr lang="nl-NL" sz="2200" dirty="0"/>
              <a:t>De oplossing ​</a:t>
            </a:r>
          </a:p>
          <a:p>
            <a:pPr marL="342900" indent="-342900">
              <a:buFont typeface="Arial" panose="020B0604020202020204" pitchFamily="34" charset="0"/>
              <a:buChar char="•"/>
            </a:pPr>
            <a:r>
              <a:rPr lang="nl-NL" sz="2200" dirty="0"/>
              <a:t>De toekomst​</a:t>
            </a:r>
          </a:p>
          <a:p>
            <a:pPr marL="342900" indent="-342900">
              <a:buFont typeface="Arial" panose="020B0604020202020204" pitchFamily="34" charset="0"/>
              <a:buChar char="•"/>
            </a:pPr>
            <a:r>
              <a:rPr lang="nl-NL" sz="2200" dirty="0"/>
              <a:t>Wat kun jij doen? ​</a:t>
            </a:r>
          </a:p>
        </p:txBody>
      </p:sp>
      <p:sp>
        <p:nvSpPr>
          <p:cNvPr id="6" name="Tekstvak 5">
            <a:extLst>
              <a:ext uri="{FF2B5EF4-FFF2-40B4-BE49-F238E27FC236}">
                <a16:creationId xmlns:a16="http://schemas.microsoft.com/office/drawing/2014/main" id="{44CCE01B-1957-4C26-B851-2492593D0028}"/>
              </a:ext>
            </a:extLst>
          </p:cNvPr>
          <p:cNvSpPr txBox="1"/>
          <p:nvPr/>
        </p:nvSpPr>
        <p:spPr>
          <a:xfrm>
            <a:off x="653438" y="699052"/>
            <a:ext cx="8617978" cy="584775"/>
          </a:xfrm>
          <a:prstGeom prst="rect">
            <a:avLst/>
          </a:prstGeom>
          <a:noFill/>
        </p:spPr>
        <p:txBody>
          <a:bodyPr wrap="square" rtlCol="0">
            <a:spAutoFit/>
          </a:bodyPr>
          <a:lstStyle/>
          <a:p>
            <a:r>
              <a:rPr lang="nl-NL" sz="3200" b="1" dirty="0">
                <a:solidFill>
                  <a:srgbClr val="15A466"/>
                </a:solidFill>
                <a:latin typeface="Raleway" pitchFamily="2" charset="0"/>
              </a:rPr>
              <a:t>In deze presentatie</a:t>
            </a:r>
          </a:p>
        </p:txBody>
      </p:sp>
      <p:pic>
        <p:nvPicPr>
          <p:cNvPr id="7" name="Afbeelding 6" descr="Afbeelding met tekst, teken&#10;&#10;Automatisch gegenereerde beschrijving">
            <a:extLst>
              <a:ext uri="{FF2B5EF4-FFF2-40B4-BE49-F238E27FC236}">
                <a16:creationId xmlns:a16="http://schemas.microsoft.com/office/drawing/2014/main" id="{47EC5E2E-3DE7-E638-6892-54D519934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156" y="278296"/>
            <a:ext cx="1435000" cy="246352"/>
          </a:xfrm>
          <a:prstGeom prst="rect">
            <a:avLst/>
          </a:prstGeom>
        </p:spPr>
      </p:pic>
    </p:spTree>
    <p:extLst>
      <p:ext uri="{BB962C8B-B14F-4D97-AF65-F5344CB8AC3E}">
        <p14:creationId xmlns:p14="http://schemas.microsoft.com/office/powerpoint/2010/main" val="929645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2">
            <a:extLst>
              <a:ext uri="{FF2B5EF4-FFF2-40B4-BE49-F238E27FC236}">
                <a16:creationId xmlns:a16="http://schemas.microsoft.com/office/drawing/2014/main" id="{5443A309-C9C2-4785-B688-2CCF376D5882}"/>
              </a:ext>
            </a:extLst>
          </p:cNvPr>
          <p:cNvSpPr txBox="1">
            <a:spLocks/>
          </p:cNvSpPr>
          <p:nvPr/>
        </p:nvSpPr>
        <p:spPr>
          <a:xfrm>
            <a:off x="739068" y="720954"/>
            <a:ext cx="5717391" cy="676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500" b="1" dirty="0">
                <a:solidFill>
                  <a:srgbClr val="15A466"/>
                </a:solidFill>
                <a:latin typeface="Raleway" pitchFamily="2" charset="0"/>
              </a:rPr>
              <a:t>Wat kun jij doen?</a:t>
            </a:r>
          </a:p>
          <a:p>
            <a:pPr marL="0" indent="0">
              <a:buNone/>
            </a:pPr>
            <a:endParaRPr lang="nl-NL" b="1" dirty="0">
              <a:solidFill>
                <a:srgbClr val="45AAC7"/>
              </a:solidFill>
              <a:latin typeface="Raleway" panose="020B0503030101060003" pitchFamily="34" charset="0"/>
            </a:endParaRPr>
          </a:p>
        </p:txBody>
      </p:sp>
      <p:sp>
        <p:nvSpPr>
          <p:cNvPr id="11" name="Tekstvak 10">
            <a:extLst>
              <a:ext uri="{FF2B5EF4-FFF2-40B4-BE49-F238E27FC236}">
                <a16:creationId xmlns:a16="http://schemas.microsoft.com/office/drawing/2014/main" id="{8DF78158-C820-4F79-ACAD-0F146C72B16D}"/>
              </a:ext>
            </a:extLst>
          </p:cNvPr>
          <p:cNvSpPr txBox="1"/>
          <p:nvPr/>
        </p:nvSpPr>
        <p:spPr>
          <a:xfrm>
            <a:off x="739068" y="1766740"/>
            <a:ext cx="11044828" cy="2327688"/>
          </a:xfrm>
          <a:prstGeom prst="rect">
            <a:avLst/>
          </a:prstGeom>
          <a:noFill/>
        </p:spPr>
        <p:txBody>
          <a:bodyPr wrap="square" lIns="91440" tIns="45720" rIns="91440" bIns="45720" rtlCol="0" anchor="t">
            <a:spAutoFit/>
          </a:bodyPr>
          <a:lstStyle/>
          <a:p>
            <a:pPr marL="342900" lvl="0" indent="-342900">
              <a:lnSpc>
                <a:spcPct val="107000"/>
              </a:lnSpc>
              <a:buFont typeface="+mj-lt"/>
              <a:buAutoNum type="arabicPeriod"/>
            </a:pPr>
            <a:endParaRPr lang="nl-NL"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pPr marL="285750" indent="-285750" fontAlgn="base">
              <a:buClr>
                <a:srgbClr val="6FA57D"/>
              </a:buClr>
              <a:buFont typeface="Wingdings" panose="05000000000000000000" pitchFamily="2" charset="2"/>
              <a:buChar char="§"/>
            </a:pPr>
            <a:r>
              <a:rPr lang="nl-NL" b="0" i="0" u="none" strike="noStrike" dirty="0">
                <a:solidFill>
                  <a:srgbClr val="000000"/>
                </a:solidFill>
                <a:effectLst/>
                <a:latin typeface="Arial" panose="020B0604020202020204" pitchFamily="34" charset="0"/>
              </a:rPr>
              <a:t> </a:t>
            </a:r>
            <a:r>
              <a:rPr lang="nl-NL" dirty="0"/>
              <a:t>Heb je een VAR of CNIO in je organisatie? Betrek deze bij het onderwerp.</a:t>
            </a:r>
          </a:p>
          <a:p>
            <a:pPr marL="285750" indent="-285750" fontAlgn="base">
              <a:buClr>
                <a:srgbClr val="6FA57D"/>
              </a:buClr>
              <a:buFont typeface="Wingdings" panose="05000000000000000000" pitchFamily="2" charset="2"/>
              <a:buChar char="§"/>
            </a:pPr>
            <a:r>
              <a:rPr lang="nl-NL" dirty="0"/>
              <a:t> Zorg dat je als zorgprofessional vanaf het begin betrokken bent voor wat betreft de inhoud van de overdracht:   </a:t>
            </a:r>
            <a:br>
              <a:rPr lang="nl-NL" dirty="0"/>
            </a:br>
            <a:r>
              <a:rPr lang="nl-NL" dirty="0"/>
              <a:t> het is geen IT-feestje.</a:t>
            </a:r>
          </a:p>
          <a:p>
            <a:pPr marL="285750" indent="-285750" fontAlgn="base">
              <a:buClr>
                <a:srgbClr val="6FA57D"/>
              </a:buClr>
              <a:buFont typeface="Wingdings" panose="05000000000000000000" pitchFamily="2" charset="2"/>
              <a:buChar char="§"/>
            </a:pPr>
            <a:r>
              <a:rPr lang="nl-NL" dirty="0"/>
              <a:t> Bekijk het thema ‘</a:t>
            </a:r>
            <a:r>
              <a:rPr lang="nl-NL" dirty="0">
                <a:hlinkClick r:id="rId3">
                  <a:extLst>
                    <a:ext uri="{A12FA001-AC4F-418D-AE19-62706E023703}">
                      <ahyp:hlinkClr xmlns:ahyp="http://schemas.microsoft.com/office/drawing/2018/hyperlinkcolor" val="tx"/>
                    </a:ext>
                  </a:extLst>
                </a:hlinkClick>
              </a:rPr>
              <a:t>Vastleggen en Overdragen’ </a:t>
            </a:r>
            <a:r>
              <a:rPr lang="nl-NL" dirty="0"/>
              <a:t>op de website van V&amp;VN.</a:t>
            </a:r>
          </a:p>
          <a:p>
            <a:pPr marL="285750" indent="-285750" fontAlgn="base">
              <a:buClr>
                <a:srgbClr val="6FA57D"/>
              </a:buClr>
              <a:buFont typeface="Wingdings" panose="05000000000000000000" pitchFamily="2" charset="2"/>
              <a:buChar char="§"/>
            </a:pPr>
            <a:r>
              <a:rPr lang="nl-NL" dirty="0"/>
              <a:t> Verdiep je in de inhoud van de </a:t>
            </a:r>
            <a:r>
              <a:rPr lang="nl-NL" dirty="0">
                <a:hlinkClick r:id="rId4"/>
              </a:rPr>
              <a:t>Informatiestandaard </a:t>
            </a:r>
            <a:r>
              <a:rPr lang="nl-NL" dirty="0" err="1">
                <a:hlinkClick r:id="rId4"/>
              </a:rPr>
              <a:t>eOverdracht</a:t>
            </a:r>
            <a:r>
              <a:rPr lang="nl-NL" dirty="0"/>
              <a:t> .</a:t>
            </a:r>
          </a:p>
          <a:p>
            <a:pPr algn="l" rtl="0" fontAlgn="base">
              <a:buFont typeface="Arial" panose="020B0604020202020204" pitchFamily="34" charset="0"/>
              <a:buChar char="•"/>
            </a:pPr>
            <a:endParaRPr lang="nl-NL" dirty="0">
              <a:solidFill>
                <a:srgbClr val="000000"/>
              </a:solidFill>
              <a:latin typeface="Arial" panose="020B0604020202020204" pitchFamily="34" charset="0"/>
            </a:endParaRPr>
          </a:p>
          <a:p>
            <a:pPr algn="l" rtl="0" fontAlgn="base"/>
            <a:r>
              <a:rPr lang="en-US" b="0" i="0" dirty="0">
                <a:solidFill>
                  <a:srgbClr val="000000"/>
                </a:solidFill>
                <a:effectLst/>
                <a:latin typeface="Arial" panose="020B0604020202020204" pitchFamily="34" charset="0"/>
              </a:rPr>
              <a:t>​</a:t>
            </a:r>
            <a:endParaRPr lang="nl-NL"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Afbeelding 5" descr="Afbeelding met tekst, teken&#10;&#10;Automatisch gegenereerde beschrijving">
            <a:extLst>
              <a:ext uri="{FF2B5EF4-FFF2-40B4-BE49-F238E27FC236}">
                <a16:creationId xmlns:a16="http://schemas.microsoft.com/office/drawing/2014/main" id="{062B73C0-8CF8-F636-8994-06E862D8DD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3156" y="278296"/>
            <a:ext cx="1435000" cy="246352"/>
          </a:xfrm>
          <a:prstGeom prst="rect">
            <a:avLst/>
          </a:prstGeom>
        </p:spPr>
      </p:pic>
    </p:spTree>
    <p:extLst>
      <p:ext uri="{BB962C8B-B14F-4D97-AF65-F5344CB8AC3E}">
        <p14:creationId xmlns:p14="http://schemas.microsoft.com/office/powerpoint/2010/main" val="961980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FA57D"/>
        </a:solidFill>
        <a:effectLst/>
      </p:bgPr>
    </p:bg>
    <p:spTree>
      <p:nvGrpSpPr>
        <p:cNvPr id="1" name=""/>
        <p:cNvGrpSpPr/>
        <p:nvPr/>
      </p:nvGrpSpPr>
      <p:grpSpPr>
        <a:xfrm>
          <a:off x="0" y="0"/>
          <a:ext cx="0" cy="0"/>
          <a:chOff x="0" y="0"/>
          <a:chExt cx="0" cy="0"/>
        </a:xfrm>
      </p:grpSpPr>
      <p:sp>
        <p:nvSpPr>
          <p:cNvPr id="13" name="Ondertitel 2">
            <a:extLst>
              <a:ext uri="{FF2B5EF4-FFF2-40B4-BE49-F238E27FC236}">
                <a16:creationId xmlns:a16="http://schemas.microsoft.com/office/drawing/2014/main" id="{C128AF73-7976-4D3C-85BF-B675F3208CFE}"/>
              </a:ext>
            </a:extLst>
          </p:cNvPr>
          <p:cNvSpPr txBox="1">
            <a:spLocks/>
          </p:cNvSpPr>
          <p:nvPr/>
        </p:nvSpPr>
        <p:spPr>
          <a:xfrm>
            <a:off x="2479899" y="3156436"/>
            <a:ext cx="7091186" cy="676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Om mee te nemen en planning</a:t>
            </a:r>
          </a:p>
        </p:txBody>
      </p:sp>
    </p:spTree>
    <p:extLst>
      <p:ext uri="{BB962C8B-B14F-4D97-AF65-F5344CB8AC3E}">
        <p14:creationId xmlns:p14="http://schemas.microsoft.com/office/powerpoint/2010/main" val="2455142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C867F1CD-59DD-4DA7-9EB1-FC86EBAE6C32}"/>
              </a:ext>
            </a:extLst>
          </p:cNvPr>
          <p:cNvSpPr/>
          <p:nvPr/>
        </p:nvSpPr>
        <p:spPr>
          <a:xfrm>
            <a:off x="8276041" y="1253925"/>
            <a:ext cx="2422837" cy="12292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afgeronde hoeken 31">
            <a:extLst>
              <a:ext uri="{FF2B5EF4-FFF2-40B4-BE49-F238E27FC236}">
                <a16:creationId xmlns:a16="http://schemas.microsoft.com/office/drawing/2014/main" id="{C437053B-B6B9-4CB8-9C57-0BFCA9930766}"/>
              </a:ext>
            </a:extLst>
          </p:cNvPr>
          <p:cNvSpPr/>
          <p:nvPr/>
        </p:nvSpPr>
        <p:spPr>
          <a:xfrm>
            <a:off x="4323473" y="273199"/>
            <a:ext cx="3329804" cy="12478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afgeronde hoeken 32">
            <a:extLst>
              <a:ext uri="{FF2B5EF4-FFF2-40B4-BE49-F238E27FC236}">
                <a16:creationId xmlns:a16="http://schemas.microsoft.com/office/drawing/2014/main" id="{AA30D78C-BE10-43C8-9462-EDAF8E4C954A}"/>
              </a:ext>
            </a:extLst>
          </p:cNvPr>
          <p:cNvSpPr/>
          <p:nvPr/>
        </p:nvSpPr>
        <p:spPr>
          <a:xfrm>
            <a:off x="1431229" y="1029898"/>
            <a:ext cx="5275023" cy="4299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a:solidFill>
                  <a:srgbClr val="000000"/>
                </a:solidFill>
                <a:latin typeface="Raleway" panose="020B0503030101060003"/>
              </a:rPr>
              <a:t>W</a:t>
            </a:r>
            <a:r>
              <a:rPr lang="nl-NL" b="1" i="0">
                <a:solidFill>
                  <a:srgbClr val="000000"/>
                </a:solidFill>
                <a:effectLst/>
                <a:latin typeface="Raleway" panose="020B0503030101060003"/>
              </a:rPr>
              <a:t>at is het wel:</a:t>
            </a:r>
            <a:endParaRPr lang="nl-NL"/>
          </a:p>
        </p:txBody>
      </p:sp>
      <p:graphicFrame>
        <p:nvGraphicFramePr>
          <p:cNvPr id="2" name="Tabel 1">
            <a:extLst>
              <a:ext uri="{FF2B5EF4-FFF2-40B4-BE49-F238E27FC236}">
                <a16:creationId xmlns:a16="http://schemas.microsoft.com/office/drawing/2014/main" id="{7B7FCE80-300B-4E6E-B6CD-0DE97A3ED877}"/>
              </a:ext>
            </a:extLst>
          </p:cNvPr>
          <p:cNvGraphicFramePr>
            <a:graphicFrameLocks noGrp="1"/>
          </p:cNvGraphicFramePr>
          <p:nvPr>
            <p:extLst>
              <p:ext uri="{D42A27DB-BD31-4B8C-83A1-F6EECF244321}">
                <p14:modId xmlns:p14="http://schemas.microsoft.com/office/powerpoint/2010/main" val="1899973488"/>
              </p:ext>
            </p:extLst>
          </p:nvPr>
        </p:nvGraphicFramePr>
        <p:xfrm>
          <a:off x="1061442" y="1605967"/>
          <a:ext cx="5974275" cy="2884847"/>
        </p:xfrm>
        <a:graphic>
          <a:graphicData uri="http://schemas.openxmlformats.org/drawingml/2006/table">
            <a:tbl>
              <a:tblPr/>
              <a:tblGrid>
                <a:gridCol w="442104">
                  <a:extLst>
                    <a:ext uri="{9D8B030D-6E8A-4147-A177-3AD203B41FA5}">
                      <a16:colId xmlns:a16="http://schemas.microsoft.com/office/drawing/2014/main" val="835406191"/>
                    </a:ext>
                  </a:extLst>
                </a:gridCol>
                <a:gridCol w="5532171">
                  <a:extLst>
                    <a:ext uri="{9D8B030D-6E8A-4147-A177-3AD203B41FA5}">
                      <a16:colId xmlns:a16="http://schemas.microsoft.com/office/drawing/2014/main" val="790333588"/>
                    </a:ext>
                  </a:extLst>
                </a:gridCol>
              </a:tblGrid>
              <a:tr h="2884847">
                <a:tc>
                  <a:txBody>
                    <a:bodyPr/>
                    <a:lstStyle/>
                    <a:p>
                      <a:pPr fontAlgn="t"/>
                      <a:endParaRPr lang="nl-NL">
                        <a:effectLst/>
                      </a:endParaRPr>
                    </a:p>
                  </a:txBody>
                  <a:tcPr>
                    <a:lnL>
                      <a:noFill/>
                    </a:lnL>
                    <a:lnR>
                      <a:noFill/>
                    </a:lnR>
                    <a:lnT>
                      <a:noFill/>
                    </a:lnT>
                    <a:lnB>
                      <a:noFill/>
                    </a:lnB>
                    <a:solidFill>
                      <a:srgbClr val="FFFFFF"/>
                    </a:solidFill>
                  </a:tcPr>
                </a:tc>
                <a:tc>
                  <a:txBody>
                    <a:bodyPr/>
                    <a:lstStyle/>
                    <a:p>
                      <a:pPr fontAlgn="t"/>
                      <a:r>
                        <a:rPr lang="nl-NL">
                          <a:effectLst/>
                        </a:rPr>
                        <a:t>Een product in ontwikkeling. Samen met de praktijk komen er doorontwikkelingen.</a:t>
                      </a:r>
                    </a:p>
                    <a:p>
                      <a:pPr fontAlgn="t"/>
                      <a:br>
                        <a:rPr lang="nl-NL">
                          <a:effectLst/>
                        </a:rPr>
                      </a:br>
                      <a:r>
                        <a:rPr lang="nl-NL">
                          <a:effectLst/>
                        </a:rPr>
                        <a:t>Dé werkwijze vanaf 2024: één keer vastleggen, daarna hergebruiken.</a:t>
                      </a:r>
                    </a:p>
                    <a:p>
                      <a:pPr fontAlgn="t"/>
                      <a:endParaRPr lang="nl-NL">
                        <a:effectLst/>
                      </a:endParaRPr>
                    </a:p>
                    <a:p>
                      <a:pPr fontAlgn="t"/>
                      <a:r>
                        <a:rPr lang="nl-NL">
                          <a:effectLst/>
                        </a:rPr>
                        <a:t>Het allemaal spreken van dezelfde taal met het internationaal medisch terminologiestelsel </a:t>
                      </a:r>
                      <a:r>
                        <a:rPr lang="nl-NL" u="none" strike="noStrike">
                          <a:solidFill>
                            <a:srgbClr val="000000"/>
                          </a:solidFill>
                          <a:effectLst/>
                          <a:hlinkClick r:id="rId3"/>
                        </a:rPr>
                        <a:t>SNOMED</a:t>
                      </a:r>
                      <a:r>
                        <a:rPr lang="nl-NL">
                          <a:effectLst/>
                        </a:rPr>
                        <a:t>). Dit kan aanpassingen vragen als je nu met een ander terminologiesysteem (NNN / Omaha) werkt.</a:t>
                      </a:r>
                    </a:p>
                  </a:txBody>
                  <a:tcPr>
                    <a:lnL>
                      <a:noFill/>
                    </a:lnL>
                    <a:lnR>
                      <a:noFill/>
                    </a:lnR>
                    <a:lnT>
                      <a:noFill/>
                    </a:lnT>
                    <a:lnB>
                      <a:noFill/>
                    </a:lnB>
                    <a:solidFill>
                      <a:srgbClr val="FFFFFF"/>
                    </a:solidFill>
                  </a:tcPr>
                </a:tc>
                <a:extLst>
                  <a:ext uri="{0D108BD9-81ED-4DB2-BD59-A6C34878D82A}">
                    <a16:rowId xmlns:a16="http://schemas.microsoft.com/office/drawing/2014/main" val="2379396860"/>
                  </a:ext>
                </a:extLst>
              </a:tr>
            </a:tbl>
          </a:graphicData>
        </a:graphic>
      </p:graphicFrame>
      <p:pic>
        <p:nvPicPr>
          <p:cNvPr id="4097" name="Picture 1" descr="Vinkje groen">
            <a:extLst>
              <a:ext uri="{FF2B5EF4-FFF2-40B4-BE49-F238E27FC236}">
                <a16:creationId xmlns:a16="http://schemas.microsoft.com/office/drawing/2014/main" id="{95CAFB45-0EA1-4D4A-85EB-9F7B36E3C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13" y="1663012"/>
            <a:ext cx="404786" cy="404786"/>
          </a:xfrm>
          <a:prstGeom prst="rect">
            <a:avLst/>
          </a:prstGeom>
          <a:noFill/>
          <a:extLst>
            <a:ext uri="{909E8E84-426E-40DD-AFC4-6F175D3DCCD1}">
              <a14:hiddenFill xmlns:a14="http://schemas.microsoft.com/office/drawing/2010/main">
                <a:solidFill>
                  <a:srgbClr val="FFFFFF"/>
                </a:solidFill>
              </a14:hiddenFill>
            </a:ext>
          </a:extLst>
        </p:spPr>
      </p:pic>
      <p:sp>
        <p:nvSpPr>
          <p:cNvPr id="47" name="Rechthoek: afgeronde hoeken 46">
            <a:extLst>
              <a:ext uri="{FF2B5EF4-FFF2-40B4-BE49-F238E27FC236}">
                <a16:creationId xmlns:a16="http://schemas.microsoft.com/office/drawing/2014/main" id="{3731EEE3-6806-4EAE-95B5-32E944A526A0}"/>
              </a:ext>
            </a:extLst>
          </p:cNvPr>
          <p:cNvSpPr/>
          <p:nvPr/>
        </p:nvSpPr>
        <p:spPr>
          <a:xfrm>
            <a:off x="1387085" y="4575695"/>
            <a:ext cx="4418653" cy="9900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i="0">
                <a:solidFill>
                  <a:srgbClr val="000000"/>
                </a:solidFill>
                <a:effectLst/>
                <a:latin typeface="Raleway" panose="020B0503030101060003"/>
              </a:rPr>
              <a:t>Wat is het niet:</a:t>
            </a:r>
            <a:endParaRPr lang="nl-NL"/>
          </a:p>
        </p:txBody>
      </p:sp>
      <p:graphicFrame>
        <p:nvGraphicFramePr>
          <p:cNvPr id="48" name="Tabel 47">
            <a:extLst>
              <a:ext uri="{FF2B5EF4-FFF2-40B4-BE49-F238E27FC236}">
                <a16:creationId xmlns:a16="http://schemas.microsoft.com/office/drawing/2014/main" id="{6B86B83A-3C2A-4D2C-84CC-493B69F95D07}"/>
              </a:ext>
            </a:extLst>
          </p:cNvPr>
          <p:cNvGraphicFramePr>
            <a:graphicFrameLocks noGrp="1"/>
          </p:cNvGraphicFramePr>
          <p:nvPr>
            <p:extLst>
              <p:ext uri="{D42A27DB-BD31-4B8C-83A1-F6EECF244321}">
                <p14:modId xmlns:p14="http://schemas.microsoft.com/office/powerpoint/2010/main" val="3592502545"/>
              </p:ext>
            </p:extLst>
          </p:nvPr>
        </p:nvGraphicFramePr>
        <p:xfrm>
          <a:off x="843147" y="5352239"/>
          <a:ext cx="7759664" cy="1188720"/>
        </p:xfrm>
        <a:graphic>
          <a:graphicData uri="http://schemas.openxmlformats.org/drawingml/2006/table">
            <a:tbl>
              <a:tblPr/>
              <a:tblGrid>
                <a:gridCol w="574225">
                  <a:extLst>
                    <a:ext uri="{9D8B030D-6E8A-4147-A177-3AD203B41FA5}">
                      <a16:colId xmlns:a16="http://schemas.microsoft.com/office/drawing/2014/main" val="1466380639"/>
                    </a:ext>
                  </a:extLst>
                </a:gridCol>
                <a:gridCol w="7185439">
                  <a:extLst>
                    <a:ext uri="{9D8B030D-6E8A-4147-A177-3AD203B41FA5}">
                      <a16:colId xmlns:a16="http://schemas.microsoft.com/office/drawing/2014/main" val="3098482852"/>
                    </a:ext>
                  </a:extLst>
                </a:gridCol>
              </a:tblGrid>
              <a:tr h="0">
                <a:tc>
                  <a:txBody>
                    <a:bodyPr/>
                    <a:lstStyle/>
                    <a:p>
                      <a:pPr fontAlgn="t"/>
                      <a:endParaRPr lang="nl-NL">
                        <a:effectLst/>
                      </a:endParaRPr>
                    </a:p>
                  </a:txBody>
                  <a:tcPr>
                    <a:lnL>
                      <a:noFill/>
                    </a:lnL>
                    <a:lnR>
                      <a:noFill/>
                    </a:lnR>
                    <a:lnT>
                      <a:noFill/>
                    </a:lnT>
                    <a:lnB>
                      <a:noFill/>
                    </a:lnB>
                    <a:solidFill>
                      <a:srgbClr val="FFFFFF"/>
                    </a:solidFill>
                  </a:tcPr>
                </a:tc>
                <a:tc>
                  <a:txBody>
                    <a:bodyPr/>
                    <a:lstStyle/>
                    <a:p>
                      <a:pPr fontAlgn="t"/>
                      <a:r>
                        <a:rPr lang="nl-NL">
                          <a:effectLst/>
                        </a:rPr>
                        <a:t>Een nieuw systeem: de eOverdracht wordt ingebouwd in je bestaande systeem. Het is wel een nieuwe werkwijze.</a:t>
                      </a:r>
                    </a:p>
                    <a:p>
                      <a:pPr fontAlgn="t"/>
                      <a:endParaRPr lang="nl-NL">
                        <a:effectLst/>
                      </a:endParaRPr>
                    </a:p>
                    <a:p>
                      <a:pPr fontAlgn="t"/>
                      <a:r>
                        <a:rPr lang="nl-NL">
                          <a:effectLst/>
                        </a:rPr>
                        <a:t>Een oplossing voor alle problemen: blijf vooral zelf nadenken!</a:t>
                      </a:r>
                    </a:p>
                  </a:txBody>
                  <a:tcPr>
                    <a:lnL>
                      <a:noFill/>
                    </a:lnL>
                    <a:lnR>
                      <a:noFill/>
                    </a:lnR>
                    <a:lnT>
                      <a:noFill/>
                    </a:lnT>
                    <a:lnB>
                      <a:noFill/>
                    </a:lnB>
                    <a:solidFill>
                      <a:srgbClr val="FFFFFF"/>
                    </a:solidFill>
                  </a:tcPr>
                </a:tc>
                <a:extLst>
                  <a:ext uri="{0D108BD9-81ED-4DB2-BD59-A6C34878D82A}">
                    <a16:rowId xmlns:a16="http://schemas.microsoft.com/office/drawing/2014/main" val="3910515920"/>
                  </a:ext>
                </a:extLst>
              </a:tr>
            </a:tbl>
          </a:graphicData>
        </a:graphic>
      </p:graphicFrame>
      <p:pic>
        <p:nvPicPr>
          <p:cNvPr id="49" name="Picture 2" descr="Vinkje rood">
            <a:extLst>
              <a:ext uri="{FF2B5EF4-FFF2-40B4-BE49-F238E27FC236}">
                <a16:creationId xmlns:a16="http://schemas.microsoft.com/office/drawing/2014/main" id="{FE9A77D1-31C3-4F3C-9D46-42A99A4F4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947" y="5241712"/>
            <a:ext cx="377200" cy="377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afgeronde hoeken 12">
            <a:extLst>
              <a:ext uri="{FF2B5EF4-FFF2-40B4-BE49-F238E27FC236}">
                <a16:creationId xmlns:a16="http://schemas.microsoft.com/office/drawing/2014/main" id="{5E76D370-30BB-49A5-A956-700252309D5A}"/>
              </a:ext>
            </a:extLst>
          </p:cNvPr>
          <p:cNvSpPr/>
          <p:nvPr/>
        </p:nvSpPr>
        <p:spPr>
          <a:xfrm>
            <a:off x="100787" y="92270"/>
            <a:ext cx="11270236" cy="10297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pPr>
            <a:r>
              <a:rPr lang="nl-NL" sz="3500" b="1" dirty="0">
                <a:solidFill>
                  <a:srgbClr val="15A466"/>
                </a:solidFill>
                <a:latin typeface="Raleway" pitchFamily="2" charset="0"/>
              </a:rPr>
              <a:t>Om in elk geval mee te nemen</a:t>
            </a:r>
          </a:p>
        </p:txBody>
      </p:sp>
      <p:graphicFrame>
        <p:nvGraphicFramePr>
          <p:cNvPr id="16" name="Tabel 15">
            <a:extLst>
              <a:ext uri="{FF2B5EF4-FFF2-40B4-BE49-F238E27FC236}">
                <a16:creationId xmlns:a16="http://schemas.microsoft.com/office/drawing/2014/main" id="{367C6C2C-7D66-403A-8B46-09A8779D720D}"/>
              </a:ext>
            </a:extLst>
          </p:cNvPr>
          <p:cNvGraphicFramePr>
            <a:graphicFrameLocks noGrp="1"/>
          </p:cNvGraphicFramePr>
          <p:nvPr>
            <p:extLst>
              <p:ext uri="{D42A27DB-BD31-4B8C-83A1-F6EECF244321}">
                <p14:modId xmlns:p14="http://schemas.microsoft.com/office/powerpoint/2010/main" val="2493572484"/>
              </p:ext>
            </p:extLst>
          </p:nvPr>
        </p:nvGraphicFramePr>
        <p:xfrm>
          <a:off x="7076039" y="1479311"/>
          <a:ext cx="4936867" cy="2834640"/>
        </p:xfrm>
        <a:graphic>
          <a:graphicData uri="http://schemas.openxmlformats.org/drawingml/2006/table">
            <a:tbl>
              <a:tblPr/>
              <a:tblGrid>
                <a:gridCol w="365334">
                  <a:extLst>
                    <a:ext uri="{9D8B030D-6E8A-4147-A177-3AD203B41FA5}">
                      <a16:colId xmlns:a16="http://schemas.microsoft.com/office/drawing/2014/main" val="835406191"/>
                    </a:ext>
                  </a:extLst>
                </a:gridCol>
                <a:gridCol w="4571533">
                  <a:extLst>
                    <a:ext uri="{9D8B030D-6E8A-4147-A177-3AD203B41FA5}">
                      <a16:colId xmlns:a16="http://schemas.microsoft.com/office/drawing/2014/main" val="790333588"/>
                    </a:ext>
                  </a:extLst>
                </a:gridCol>
              </a:tblGrid>
              <a:tr h="0">
                <a:tc>
                  <a:txBody>
                    <a:bodyPr/>
                    <a:lstStyle/>
                    <a:p>
                      <a:pPr fontAlgn="t"/>
                      <a:endParaRPr lang="nl-NL">
                        <a:effectLst/>
                      </a:endParaRPr>
                    </a:p>
                  </a:txBody>
                  <a:tcPr>
                    <a:lnL>
                      <a:noFill/>
                    </a:lnL>
                    <a:lnR>
                      <a:noFill/>
                    </a:lnR>
                    <a:lnT>
                      <a:noFill/>
                    </a:lnT>
                    <a:lnB>
                      <a:noFill/>
                    </a:lnB>
                    <a:solidFill>
                      <a:srgbClr val="FFFFFF"/>
                    </a:solidFill>
                  </a:tcPr>
                </a:tc>
                <a:tc>
                  <a:txBody>
                    <a:bodyPr/>
                    <a:lstStyle/>
                    <a:p>
                      <a:pPr fontAlgn="t"/>
                      <a:r>
                        <a:rPr lang="nl-NL">
                          <a:effectLst/>
                        </a:rPr>
                        <a:t>Een volledig digitale verpleegkundige overdracht van systeem naar systeem.</a:t>
                      </a:r>
                    </a:p>
                    <a:p>
                      <a:pPr fontAlgn="t"/>
                      <a:br>
                        <a:rPr lang="nl-NL">
                          <a:effectLst/>
                        </a:rPr>
                      </a:br>
                      <a:r>
                        <a:rPr lang="nl-NL">
                          <a:effectLst/>
                        </a:rPr>
                        <a:t>Een grote tijdsbesparing.</a:t>
                      </a:r>
                    </a:p>
                    <a:p>
                      <a:pPr fontAlgn="t"/>
                      <a:endParaRPr lang="nl-NL">
                        <a:effectLst/>
                      </a:endParaRPr>
                    </a:p>
                    <a:p>
                      <a:pPr fontAlgn="t"/>
                      <a:r>
                        <a:rPr lang="nl-NL">
                          <a:effectLst/>
                        </a:rPr>
                        <a:t>Een jarenlange ontwikkeling in stappen.</a:t>
                      </a:r>
                    </a:p>
                    <a:p>
                      <a:pPr fontAlgn="t"/>
                      <a:endParaRPr lang="nl-NL">
                        <a:effectLst/>
                      </a:endParaRPr>
                    </a:p>
                    <a:p>
                      <a:pPr fontAlgn="t"/>
                      <a:r>
                        <a:rPr lang="nl-NL">
                          <a:effectLst/>
                        </a:rPr>
                        <a:t>Betere kwaliteit van zorg voor jou en de patiënt.</a:t>
                      </a:r>
                    </a:p>
                    <a:p>
                      <a:pPr fontAlgn="t"/>
                      <a:endParaRPr lang="nl-NL">
                        <a:effectLst/>
                      </a:endParaRPr>
                    </a:p>
                  </a:txBody>
                  <a:tcPr>
                    <a:lnL>
                      <a:noFill/>
                    </a:lnL>
                    <a:lnR>
                      <a:noFill/>
                    </a:lnR>
                    <a:lnT>
                      <a:noFill/>
                    </a:lnT>
                    <a:lnB>
                      <a:noFill/>
                    </a:lnB>
                    <a:solidFill>
                      <a:srgbClr val="FFFFFF"/>
                    </a:solidFill>
                  </a:tcPr>
                </a:tc>
                <a:extLst>
                  <a:ext uri="{0D108BD9-81ED-4DB2-BD59-A6C34878D82A}">
                    <a16:rowId xmlns:a16="http://schemas.microsoft.com/office/drawing/2014/main" val="2379396860"/>
                  </a:ext>
                </a:extLst>
              </a:tr>
            </a:tbl>
          </a:graphicData>
        </a:graphic>
      </p:graphicFrame>
      <p:pic>
        <p:nvPicPr>
          <p:cNvPr id="15" name="Afbeelding 14" descr="Afbeelding met tekst, teken&#10;&#10;Automatisch gegenereerde beschrijving">
            <a:extLst>
              <a:ext uri="{FF2B5EF4-FFF2-40B4-BE49-F238E27FC236}">
                <a16:creationId xmlns:a16="http://schemas.microsoft.com/office/drawing/2014/main" id="{355EB9BE-7A66-5F06-0AED-954D07D016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3156" y="278296"/>
            <a:ext cx="1435000" cy="246352"/>
          </a:xfrm>
          <a:prstGeom prst="rect">
            <a:avLst/>
          </a:prstGeom>
        </p:spPr>
      </p:pic>
    </p:spTree>
    <p:extLst>
      <p:ext uri="{BB962C8B-B14F-4D97-AF65-F5344CB8AC3E}">
        <p14:creationId xmlns:p14="http://schemas.microsoft.com/office/powerpoint/2010/main" val="3209985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A190236-63E4-2729-80FC-A23838383568}"/>
              </a:ext>
            </a:extLst>
          </p:cNvPr>
          <p:cNvPicPr>
            <a:picLocks noChangeAspect="1"/>
          </p:cNvPicPr>
          <p:nvPr/>
        </p:nvPicPr>
        <p:blipFill>
          <a:blip r:embed="rId2"/>
          <a:stretch>
            <a:fillRect/>
          </a:stretch>
        </p:blipFill>
        <p:spPr>
          <a:xfrm>
            <a:off x="2371037" y="0"/>
            <a:ext cx="9683910" cy="6858000"/>
          </a:xfrm>
          <a:prstGeom prst="rect">
            <a:avLst/>
          </a:prstGeom>
        </p:spPr>
      </p:pic>
      <p:sp>
        <p:nvSpPr>
          <p:cNvPr id="4" name="Rechthoek: afgeronde hoeken 3">
            <a:extLst>
              <a:ext uri="{FF2B5EF4-FFF2-40B4-BE49-F238E27FC236}">
                <a16:creationId xmlns:a16="http://schemas.microsoft.com/office/drawing/2014/main" id="{3BFB9FD0-56FC-7319-E521-7AB5900B9817}"/>
              </a:ext>
            </a:extLst>
          </p:cNvPr>
          <p:cNvSpPr/>
          <p:nvPr/>
        </p:nvSpPr>
        <p:spPr>
          <a:xfrm>
            <a:off x="0" y="470075"/>
            <a:ext cx="2371037" cy="27111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pPr>
            <a:r>
              <a:rPr lang="nl-NL" sz="3000" b="1" dirty="0">
                <a:solidFill>
                  <a:srgbClr val="15A466"/>
                </a:solidFill>
                <a:latin typeface="Raleway" pitchFamily="2" charset="0"/>
              </a:rPr>
              <a:t>Landelijke </a:t>
            </a:r>
          </a:p>
          <a:p>
            <a:pPr>
              <a:lnSpc>
                <a:spcPct val="90000"/>
              </a:lnSpc>
              <a:spcBef>
                <a:spcPts val="1000"/>
              </a:spcBef>
            </a:pPr>
            <a:r>
              <a:rPr lang="nl-NL" sz="3000" b="1" dirty="0">
                <a:solidFill>
                  <a:srgbClr val="15A466"/>
                </a:solidFill>
                <a:latin typeface="Raleway" pitchFamily="2" charset="0"/>
              </a:rPr>
              <a:t>historie </a:t>
            </a:r>
          </a:p>
          <a:p>
            <a:pPr>
              <a:lnSpc>
                <a:spcPct val="90000"/>
              </a:lnSpc>
              <a:spcBef>
                <a:spcPts val="1000"/>
              </a:spcBef>
            </a:pPr>
            <a:r>
              <a:rPr lang="nl-NL" sz="3000" b="1" dirty="0">
                <a:solidFill>
                  <a:srgbClr val="15A466"/>
                </a:solidFill>
                <a:latin typeface="Raleway" pitchFamily="2" charset="0"/>
              </a:rPr>
              <a:t>en tijdlijn</a:t>
            </a:r>
          </a:p>
        </p:txBody>
      </p:sp>
    </p:spTree>
    <p:extLst>
      <p:ext uri="{BB962C8B-B14F-4D97-AF65-F5344CB8AC3E}">
        <p14:creationId xmlns:p14="http://schemas.microsoft.com/office/powerpoint/2010/main" val="221107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hoek: afgeronde hoeken 27">
            <a:extLst>
              <a:ext uri="{FF2B5EF4-FFF2-40B4-BE49-F238E27FC236}">
                <a16:creationId xmlns:a16="http://schemas.microsoft.com/office/drawing/2014/main" id="{827D747E-68DC-4B9C-89D3-196C01E9537F}"/>
              </a:ext>
            </a:extLst>
          </p:cNvPr>
          <p:cNvSpPr/>
          <p:nvPr/>
        </p:nvSpPr>
        <p:spPr>
          <a:xfrm>
            <a:off x="653437" y="2386648"/>
            <a:ext cx="9316676" cy="31502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latin typeface="Calibri" panose="020F0502020204030204" pitchFamily="34" charset="0"/>
                <a:ea typeface="Calibri" panose="020F0502020204030204" pitchFamily="34" charset="0"/>
              </a:rPr>
              <a:t>Gebruik deze sheet voor het plan van aanpak van je eigen organisatie  </a:t>
            </a:r>
            <a:endParaRPr lang="nl-NL" sz="1800" dirty="0">
              <a:solidFill>
                <a:schemeClr val="tx1"/>
              </a:solidFill>
              <a:effectLst/>
              <a:latin typeface="Calibri" panose="020F0502020204030204" pitchFamily="34" charset="0"/>
              <a:ea typeface="Calibri" panose="020F0502020204030204" pitchFamily="34" charset="0"/>
            </a:endParaRPr>
          </a:p>
          <a:p>
            <a:pPr marL="285750" indent="-285750">
              <a:buClr>
                <a:srgbClr val="6FA57D"/>
              </a:buClr>
              <a:buFont typeface="Wingdings" panose="05000000000000000000" pitchFamily="2" charset="2"/>
              <a:buChar char="§"/>
            </a:pPr>
            <a:r>
              <a:rPr lang="nl-NL" dirty="0">
                <a:solidFill>
                  <a:schemeClr val="tx1"/>
                </a:solidFill>
              </a:rPr>
              <a:t>…</a:t>
            </a:r>
          </a:p>
          <a:p>
            <a:pPr marL="285750" indent="-285750">
              <a:buClr>
                <a:srgbClr val="6FA57D"/>
              </a:buClr>
              <a:buFont typeface="Wingdings" panose="05000000000000000000" pitchFamily="2" charset="2"/>
              <a:buChar char="§"/>
            </a:pPr>
            <a:r>
              <a:rPr lang="nl-NL" dirty="0">
                <a:solidFill>
                  <a:schemeClr val="tx1"/>
                </a:solidFill>
              </a:rPr>
              <a:t>…</a:t>
            </a:r>
          </a:p>
          <a:p>
            <a:pPr marL="285750" indent="-285750">
              <a:buClr>
                <a:srgbClr val="6FA57D"/>
              </a:buClr>
              <a:buFont typeface="Wingdings" panose="05000000000000000000" pitchFamily="2" charset="2"/>
              <a:buChar char="§"/>
            </a:pPr>
            <a:r>
              <a:rPr lang="nl-NL" dirty="0">
                <a:solidFill>
                  <a:schemeClr val="tx1"/>
                </a:solidFill>
              </a:rPr>
              <a:t>…</a:t>
            </a:r>
          </a:p>
          <a:p>
            <a:pPr marL="285750" indent="-285750">
              <a:buClr>
                <a:srgbClr val="6FA57D"/>
              </a:buClr>
              <a:buFont typeface="Wingdings" panose="05000000000000000000" pitchFamily="2" charset="2"/>
              <a:buChar char="§"/>
            </a:pPr>
            <a:r>
              <a:rPr lang="nl-NL" dirty="0">
                <a:solidFill>
                  <a:schemeClr val="tx1"/>
                </a:solidFill>
              </a:rPr>
              <a:t>…</a:t>
            </a:r>
          </a:p>
          <a:p>
            <a:pPr>
              <a:buClr>
                <a:srgbClr val="6FA57D"/>
              </a:buClr>
            </a:pPr>
            <a:endParaRPr lang="nl-NL" dirty="0">
              <a:solidFill>
                <a:schemeClr val="tx1"/>
              </a:solidFill>
            </a:endParaRPr>
          </a:p>
          <a:p>
            <a:pPr>
              <a:buClr>
                <a:srgbClr val="6FA57D"/>
              </a:buClr>
            </a:pPr>
            <a:endParaRPr lang="nl-NL" dirty="0">
              <a:solidFill>
                <a:schemeClr val="tx1"/>
              </a:solidFill>
            </a:endParaRPr>
          </a:p>
        </p:txBody>
      </p:sp>
      <p:sp>
        <p:nvSpPr>
          <p:cNvPr id="5" name="Tekstvak 4">
            <a:extLst>
              <a:ext uri="{FF2B5EF4-FFF2-40B4-BE49-F238E27FC236}">
                <a16:creationId xmlns:a16="http://schemas.microsoft.com/office/drawing/2014/main" id="{8E5DEEF3-D141-4A96-9589-5E271D69A178}"/>
              </a:ext>
            </a:extLst>
          </p:cNvPr>
          <p:cNvSpPr txBox="1"/>
          <p:nvPr/>
        </p:nvSpPr>
        <p:spPr>
          <a:xfrm>
            <a:off x="653437" y="720954"/>
            <a:ext cx="11382850" cy="584775"/>
          </a:xfrm>
          <a:prstGeom prst="rect">
            <a:avLst/>
          </a:prstGeom>
          <a:noFill/>
        </p:spPr>
        <p:txBody>
          <a:bodyPr wrap="square" rtlCol="0">
            <a:spAutoFit/>
          </a:bodyPr>
          <a:lstStyle/>
          <a:p>
            <a:r>
              <a:rPr lang="nl-NL" sz="3200" b="1" dirty="0">
                <a:solidFill>
                  <a:srgbClr val="15A466"/>
                </a:solidFill>
                <a:latin typeface="Raleway" pitchFamily="2" charset="0"/>
              </a:rPr>
              <a:t>Plan van aanpak eigen organisatie</a:t>
            </a:r>
          </a:p>
        </p:txBody>
      </p:sp>
      <p:pic>
        <p:nvPicPr>
          <p:cNvPr id="6" name="Afbeelding 5" descr="Afbeelding met tekst, teken&#10;&#10;Automatisch gegenereerde beschrijving">
            <a:extLst>
              <a:ext uri="{FF2B5EF4-FFF2-40B4-BE49-F238E27FC236}">
                <a16:creationId xmlns:a16="http://schemas.microsoft.com/office/drawing/2014/main" id="{525CBB4A-733B-316D-0D79-5CDAF0895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111" y="254442"/>
            <a:ext cx="1435000" cy="246352"/>
          </a:xfrm>
          <a:prstGeom prst="rect">
            <a:avLst/>
          </a:prstGeom>
        </p:spPr>
      </p:pic>
    </p:spTree>
    <p:extLst>
      <p:ext uri="{BB962C8B-B14F-4D97-AF65-F5344CB8AC3E}">
        <p14:creationId xmlns:p14="http://schemas.microsoft.com/office/powerpoint/2010/main" val="549580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E5DEEF3-D141-4A96-9589-5E271D69A178}"/>
              </a:ext>
            </a:extLst>
          </p:cNvPr>
          <p:cNvSpPr txBox="1"/>
          <p:nvPr/>
        </p:nvSpPr>
        <p:spPr>
          <a:xfrm>
            <a:off x="4575108" y="3342662"/>
            <a:ext cx="2838649" cy="584775"/>
          </a:xfrm>
          <a:prstGeom prst="rect">
            <a:avLst/>
          </a:prstGeom>
          <a:noFill/>
        </p:spPr>
        <p:txBody>
          <a:bodyPr wrap="square" rtlCol="0">
            <a:spAutoFit/>
          </a:bodyPr>
          <a:lstStyle/>
          <a:p>
            <a:r>
              <a:rPr lang="nl-NL" sz="3200" b="1" dirty="0">
                <a:solidFill>
                  <a:srgbClr val="15A466"/>
                </a:solidFill>
                <a:latin typeface="Raleway" pitchFamily="2" charset="0"/>
              </a:rPr>
              <a:t>Vragen?</a:t>
            </a:r>
          </a:p>
        </p:txBody>
      </p:sp>
      <p:pic>
        <p:nvPicPr>
          <p:cNvPr id="6" name="Afbeelding 5" descr="Afbeelding met tekst, teken&#10;&#10;Automatisch gegenereerde beschrijving">
            <a:extLst>
              <a:ext uri="{FF2B5EF4-FFF2-40B4-BE49-F238E27FC236}">
                <a16:creationId xmlns:a16="http://schemas.microsoft.com/office/drawing/2014/main" id="{525CBB4A-733B-316D-0D79-5CDAF0895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111" y="254442"/>
            <a:ext cx="1435000" cy="246352"/>
          </a:xfrm>
          <a:prstGeom prst="rect">
            <a:avLst/>
          </a:prstGeom>
        </p:spPr>
      </p:pic>
    </p:spTree>
    <p:extLst>
      <p:ext uri="{BB962C8B-B14F-4D97-AF65-F5344CB8AC3E}">
        <p14:creationId xmlns:p14="http://schemas.microsoft.com/office/powerpoint/2010/main" val="213211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FA57D"/>
        </a:solidFill>
        <a:effectLst/>
      </p:bgPr>
    </p:bg>
    <p:spTree>
      <p:nvGrpSpPr>
        <p:cNvPr id="1" name=""/>
        <p:cNvGrpSpPr/>
        <p:nvPr/>
      </p:nvGrpSpPr>
      <p:grpSpPr>
        <a:xfrm>
          <a:off x="0" y="0"/>
          <a:ext cx="0" cy="0"/>
          <a:chOff x="0" y="0"/>
          <a:chExt cx="0" cy="0"/>
        </a:xfrm>
      </p:grpSpPr>
      <p:sp>
        <p:nvSpPr>
          <p:cNvPr id="13" name="Ondertitel 2">
            <a:extLst>
              <a:ext uri="{FF2B5EF4-FFF2-40B4-BE49-F238E27FC236}">
                <a16:creationId xmlns:a16="http://schemas.microsoft.com/office/drawing/2014/main" id="{C128AF73-7976-4D3C-85BF-B675F3208CFE}"/>
              </a:ext>
            </a:extLst>
          </p:cNvPr>
          <p:cNvSpPr txBox="1">
            <a:spLocks/>
          </p:cNvSpPr>
          <p:nvPr/>
        </p:nvSpPr>
        <p:spPr>
          <a:xfrm>
            <a:off x="3804959" y="3090731"/>
            <a:ext cx="5623854" cy="676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De historie</a:t>
            </a:r>
          </a:p>
        </p:txBody>
      </p:sp>
    </p:spTree>
    <p:extLst>
      <p:ext uri="{BB962C8B-B14F-4D97-AF65-F5344CB8AC3E}">
        <p14:creationId xmlns:p14="http://schemas.microsoft.com/office/powerpoint/2010/main" val="126841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F6F21063-0720-40CA-80EF-CD9665721895}"/>
              </a:ext>
            </a:extLst>
          </p:cNvPr>
          <p:cNvSpPr>
            <a:spLocks noGrp="1"/>
          </p:cNvSpPr>
          <p:nvPr>
            <p:ph type="sldNum" sz="quarter" idx="12"/>
          </p:nvPr>
        </p:nvSpPr>
        <p:spPr/>
        <p:txBody>
          <a:bodyPr/>
          <a:lstStyle/>
          <a:p>
            <a:fld id="{46C02C1C-8F2E-4CC9-BDAE-048E9FB2BFA6}" type="slidenum">
              <a:rPr lang="nl-NL" smtClean="0"/>
              <a:pPr/>
              <a:t>4</a:t>
            </a:fld>
            <a:endParaRPr lang="nl-NL" dirty="0"/>
          </a:p>
        </p:txBody>
      </p:sp>
      <p:pic>
        <p:nvPicPr>
          <p:cNvPr id="2054" name="Picture 6" descr="Zorg voor uw medisch dossier! – AllBidigit Group">
            <a:extLst>
              <a:ext uri="{FF2B5EF4-FFF2-40B4-BE49-F238E27FC236}">
                <a16:creationId xmlns:a16="http://schemas.microsoft.com/office/drawing/2014/main" id="{0601E870-A89A-4B8F-938B-1F15371A3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38" y="2094696"/>
            <a:ext cx="2504424" cy="17698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lles op ICT gebied">
            <a:extLst>
              <a:ext uri="{FF2B5EF4-FFF2-40B4-BE49-F238E27FC236}">
                <a16:creationId xmlns:a16="http://schemas.microsoft.com/office/drawing/2014/main" id="{10D1503F-B54E-444F-BEBE-790C80021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577" y="2156766"/>
            <a:ext cx="2138300" cy="1769854"/>
          </a:xfrm>
          <a:prstGeom prst="rect">
            <a:avLst/>
          </a:prstGeom>
          <a:noFill/>
          <a:extLst>
            <a:ext uri="{909E8E84-426E-40DD-AFC4-6F175D3DCCD1}">
              <a14:hiddenFill xmlns:a14="http://schemas.microsoft.com/office/drawing/2010/main">
                <a:solidFill>
                  <a:srgbClr val="FFFFFF"/>
                </a:solidFill>
              </a14:hiddenFill>
            </a:ext>
          </a:extLst>
        </p:spPr>
      </p:pic>
      <p:sp>
        <p:nvSpPr>
          <p:cNvPr id="5" name="Pijl: rechts 4">
            <a:extLst>
              <a:ext uri="{FF2B5EF4-FFF2-40B4-BE49-F238E27FC236}">
                <a16:creationId xmlns:a16="http://schemas.microsoft.com/office/drawing/2014/main" id="{40B26319-0C7B-4219-96FE-59A008849471}"/>
              </a:ext>
            </a:extLst>
          </p:cNvPr>
          <p:cNvSpPr/>
          <p:nvPr/>
        </p:nvSpPr>
        <p:spPr>
          <a:xfrm>
            <a:off x="3573814" y="2585735"/>
            <a:ext cx="1242138" cy="756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6" name="Tekstvak 5">
            <a:extLst>
              <a:ext uri="{FF2B5EF4-FFF2-40B4-BE49-F238E27FC236}">
                <a16:creationId xmlns:a16="http://schemas.microsoft.com/office/drawing/2014/main" id="{DD0BEF05-01F8-4838-A919-01A02ECD2062}"/>
              </a:ext>
            </a:extLst>
          </p:cNvPr>
          <p:cNvSpPr txBox="1"/>
          <p:nvPr/>
        </p:nvSpPr>
        <p:spPr>
          <a:xfrm>
            <a:off x="506966" y="4675418"/>
            <a:ext cx="8764450" cy="769441"/>
          </a:xfrm>
          <a:prstGeom prst="rect">
            <a:avLst/>
          </a:prstGeom>
          <a:noFill/>
        </p:spPr>
        <p:txBody>
          <a:bodyPr wrap="square" rtlCol="0">
            <a:spAutoFit/>
          </a:bodyPr>
          <a:lstStyle/>
          <a:p>
            <a:r>
              <a:rPr lang="nl-NL" sz="2200" dirty="0"/>
              <a:t>Door de digitalisering in de zorg zou het makkelijker worden om informatie van een patiënt of cliënt uit te wisselen. Toch!?</a:t>
            </a:r>
          </a:p>
        </p:txBody>
      </p:sp>
      <p:sp>
        <p:nvSpPr>
          <p:cNvPr id="9" name="Tekstvak 8">
            <a:extLst>
              <a:ext uri="{FF2B5EF4-FFF2-40B4-BE49-F238E27FC236}">
                <a16:creationId xmlns:a16="http://schemas.microsoft.com/office/drawing/2014/main" id="{93A8F857-482C-AA7A-A3F0-86EB74EF0348}"/>
              </a:ext>
            </a:extLst>
          </p:cNvPr>
          <p:cNvSpPr txBox="1"/>
          <p:nvPr/>
        </p:nvSpPr>
        <p:spPr>
          <a:xfrm>
            <a:off x="653438" y="682626"/>
            <a:ext cx="8617978" cy="584775"/>
          </a:xfrm>
          <a:prstGeom prst="rect">
            <a:avLst/>
          </a:prstGeom>
          <a:noFill/>
        </p:spPr>
        <p:txBody>
          <a:bodyPr wrap="square" rtlCol="0">
            <a:spAutoFit/>
          </a:bodyPr>
          <a:lstStyle/>
          <a:p>
            <a:r>
              <a:rPr lang="nl-NL" sz="3200" b="1" dirty="0">
                <a:solidFill>
                  <a:srgbClr val="15A466"/>
                </a:solidFill>
                <a:latin typeface="Raleway" pitchFamily="2" charset="0"/>
              </a:rPr>
              <a:t>De historie: waar komen we vandaan?</a:t>
            </a:r>
          </a:p>
        </p:txBody>
      </p:sp>
      <p:pic>
        <p:nvPicPr>
          <p:cNvPr id="14" name="Afbeelding 13" descr="Afbeelding met tekst, teken&#10;&#10;Automatisch gegenereerde beschrijving">
            <a:extLst>
              <a:ext uri="{FF2B5EF4-FFF2-40B4-BE49-F238E27FC236}">
                <a16:creationId xmlns:a16="http://schemas.microsoft.com/office/drawing/2014/main" id="{1CC32987-1FEC-4DE1-B857-B49614698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3156" y="278296"/>
            <a:ext cx="1435000" cy="246352"/>
          </a:xfrm>
          <a:prstGeom prst="rect">
            <a:avLst/>
          </a:prstGeom>
        </p:spPr>
      </p:pic>
    </p:spTree>
    <p:extLst>
      <p:ext uri="{BB962C8B-B14F-4D97-AF65-F5344CB8AC3E}">
        <p14:creationId xmlns:p14="http://schemas.microsoft.com/office/powerpoint/2010/main" val="54694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DB2E3-3620-411F-A50A-D0E95B043DDB}"/>
              </a:ext>
            </a:extLst>
          </p:cNvPr>
          <p:cNvSpPr>
            <a:spLocks noGrp="1"/>
          </p:cNvSpPr>
          <p:nvPr>
            <p:ph type="title"/>
          </p:nvPr>
        </p:nvSpPr>
        <p:spPr/>
        <p:txBody>
          <a:bodyPr>
            <a:normAutofit/>
          </a:bodyPr>
          <a:lstStyle/>
          <a:p>
            <a:r>
              <a:rPr lang="nl-NL" sz="3200" b="1" dirty="0">
                <a:solidFill>
                  <a:srgbClr val="15A466"/>
                </a:solidFill>
                <a:latin typeface="Raleway" pitchFamily="2" charset="0"/>
                <a:ea typeface="+mn-ea"/>
                <a:cs typeface="+mn-cs"/>
              </a:rPr>
              <a:t>De verpleegkundige overdracht</a:t>
            </a:r>
          </a:p>
        </p:txBody>
      </p:sp>
      <p:sp>
        <p:nvSpPr>
          <p:cNvPr id="3" name="Tijdelijke aanduiding voor inhoud 2">
            <a:extLst>
              <a:ext uri="{FF2B5EF4-FFF2-40B4-BE49-F238E27FC236}">
                <a16:creationId xmlns:a16="http://schemas.microsoft.com/office/drawing/2014/main" id="{12C9B672-D328-493A-AD5C-C51315C141B9}"/>
              </a:ext>
            </a:extLst>
          </p:cNvPr>
          <p:cNvSpPr>
            <a:spLocks noGrp="1"/>
          </p:cNvSpPr>
          <p:nvPr>
            <p:ph idx="1"/>
          </p:nvPr>
        </p:nvSpPr>
        <p:spPr>
          <a:xfrm>
            <a:off x="924074" y="2002123"/>
            <a:ext cx="8805799" cy="1978527"/>
          </a:xfrm>
        </p:spPr>
        <p:txBody>
          <a:bodyPr vert="horz" lIns="0" tIns="0" rIns="0" bIns="0" rtlCol="0" anchor="t">
            <a:normAutofit/>
          </a:bodyPr>
          <a:lstStyle/>
          <a:p>
            <a:pPr marL="0" indent="0">
              <a:buNone/>
            </a:pPr>
            <a:r>
              <a:rPr lang="nl-NL" sz="2200" dirty="0"/>
              <a:t>Verpleegkundigen, verzorgenden en verpleegkundig specialisten spelen een zeer belangrijke rol bij het delen van informatie wanneer een patiënt wordt overgedragen van de ene zorgverlener naar de andere. </a:t>
            </a:r>
          </a:p>
          <a:p>
            <a:pPr marL="337185" indent="-337185"/>
            <a:endParaRPr lang="nl-NL" dirty="0">
              <a:cs typeface="Arial"/>
            </a:endParaRPr>
          </a:p>
          <a:p>
            <a:pPr marL="0" indent="0">
              <a:buNone/>
            </a:pPr>
            <a:endParaRPr lang="nl-NL" dirty="0"/>
          </a:p>
        </p:txBody>
      </p:sp>
      <p:sp>
        <p:nvSpPr>
          <p:cNvPr id="4" name="Tijdelijke aanduiding voor dianummer 3">
            <a:extLst>
              <a:ext uri="{FF2B5EF4-FFF2-40B4-BE49-F238E27FC236}">
                <a16:creationId xmlns:a16="http://schemas.microsoft.com/office/drawing/2014/main" id="{8192CF98-CA54-4EE2-9C98-0B4B5498FA4A}"/>
              </a:ext>
            </a:extLst>
          </p:cNvPr>
          <p:cNvSpPr>
            <a:spLocks noGrp="1"/>
          </p:cNvSpPr>
          <p:nvPr>
            <p:ph type="sldNum" sz="quarter" idx="12"/>
          </p:nvPr>
        </p:nvSpPr>
        <p:spPr/>
        <p:txBody>
          <a:bodyPr/>
          <a:lstStyle/>
          <a:p>
            <a:fld id="{46C02C1C-8F2E-4CC9-BDAE-048E9FB2BFA6}" type="slidenum">
              <a:rPr lang="nl-NL" smtClean="0"/>
              <a:pPr/>
              <a:t>5</a:t>
            </a:fld>
            <a:endParaRPr lang="nl-NL" dirty="0"/>
          </a:p>
        </p:txBody>
      </p:sp>
      <p:pic>
        <p:nvPicPr>
          <p:cNvPr id="10" name="Afbeelding 9" descr="Afbeelding met tekst, teken&#10;&#10;Automatisch gegenereerde beschrijving">
            <a:extLst>
              <a:ext uri="{FF2B5EF4-FFF2-40B4-BE49-F238E27FC236}">
                <a16:creationId xmlns:a16="http://schemas.microsoft.com/office/drawing/2014/main" id="{9F5DB2AE-E76B-9C58-BD08-1FE826697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3156" y="278296"/>
            <a:ext cx="1435000" cy="246352"/>
          </a:xfrm>
          <a:prstGeom prst="rect">
            <a:avLst/>
          </a:prstGeom>
        </p:spPr>
      </p:pic>
    </p:spTree>
    <p:extLst>
      <p:ext uri="{BB962C8B-B14F-4D97-AF65-F5344CB8AC3E}">
        <p14:creationId xmlns:p14="http://schemas.microsoft.com/office/powerpoint/2010/main" val="296582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B3FFA-6C2E-4DAA-BE81-9865B8018A07}"/>
              </a:ext>
            </a:extLst>
          </p:cNvPr>
          <p:cNvSpPr>
            <a:spLocks noGrp="1"/>
          </p:cNvSpPr>
          <p:nvPr>
            <p:ph type="title"/>
          </p:nvPr>
        </p:nvSpPr>
        <p:spPr/>
        <p:txBody>
          <a:bodyPr/>
          <a:lstStyle/>
          <a:p>
            <a:r>
              <a:rPr lang="nl-NL" sz="3200" b="1" dirty="0">
                <a:solidFill>
                  <a:srgbClr val="15A466"/>
                </a:solidFill>
                <a:latin typeface="Raleway" pitchFamily="2" charset="0"/>
                <a:ea typeface="+mn-ea"/>
                <a:cs typeface="+mn-cs"/>
              </a:rPr>
              <a:t>Digitalisering: de context</a:t>
            </a:r>
          </a:p>
        </p:txBody>
      </p:sp>
      <p:sp>
        <p:nvSpPr>
          <p:cNvPr id="3" name="Tijdelijke aanduiding voor inhoud 2">
            <a:extLst>
              <a:ext uri="{FF2B5EF4-FFF2-40B4-BE49-F238E27FC236}">
                <a16:creationId xmlns:a16="http://schemas.microsoft.com/office/drawing/2014/main" id="{50BF2AE4-4366-468C-B05F-0CC981E9AAAE}"/>
              </a:ext>
            </a:extLst>
          </p:cNvPr>
          <p:cNvSpPr>
            <a:spLocks noGrp="1"/>
          </p:cNvSpPr>
          <p:nvPr>
            <p:ph idx="1"/>
          </p:nvPr>
        </p:nvSpPr>
        <p:spPr>
          <a:xfrm>
            <a:off x="938451" y="2021675"/>
            <a:ext cx="8517650" cy="3311412"/>
          </a:xfrm>
        </p:spPr>
        <p:txBody>
          <a:bodyPr vert="horz" lIns="0" tIns="0" rIns="0" bIns="0" rtlCol="0" anchor="t">
            <a:normAutofit/>
          </a:bodyPr>
          <a:lstStyle/>
          <a:p>
            <a:pPr marL="337185" indent="-337185"/>
            <a:r>
              <a:rPr lang="nl-NL" dirty="0"/>
              <a:t>In 2011 werd het nationale medisch dossier als kamervoorstel verworpen vanwege privacy en informatiebeveiliging. </a:t>
            </a:r>
          </a:p>
          <a:p>
            <a:pPr marL="337185" indent="-337185"/>
            <a:r>
              <a:rPr lang="nl-NL" dirty="0"/>
              <a:t>In 2011 volgt een zeer kritisch rapport van de inspectie van de gezondheidszorg: </a:t>
            </a:r>
            <a:br>
              <a:rPr lang="nl-NL" dirty="0"/>
            </a:br>
            <a:r>
              <a:rPr lang="nl-NL" b="1" dirty="0">
                <a:solidFill>
                  <a:srgbClr val="15A466"/>
                </a:solidFill>
              </a:rPr>
              <a:t>Informatie-uitwisseling in de zorg: ICT lost knelpunten zonder standaardisatie van de informatie-uitwisseling niet op.</a:t>
            </a:r>
          </a:p>
          <a:p>
            <a:pPr marL="337185" indent="-337185"/>
            <a:endParaRPr lang="nl-NL" dirty="0">
              <a:cs typeface="Arial"/>
            </a:endParaRPr>
          </a:p>
        </p:txBody>
      </p:sp>
      <p:sp>
        <p:nvSpPr>
          <p:cNvPr id="4" name="Tijdelijke aanduiding voor dianummer 3">
            <a:extLst>
              <a:ext uri="{FF2B5EF4-FFF2-40B4-BE49-F238E27FC236}">
                <a16:creationId xmlns:a16="http://schemas.microsoft.com/office/drawing/2014/main" id="{E95F0277-2CFE-43E1-953F-E2929E7A0927}"/>
              </a:ext>
            </a:extLst>
          </p:cNvPr>
          <p:cNvSpPr>
            <a:spLocks noGrp="1"/>
          </p:cNvSpPr>
          <p:nvPr>
            <p:ph type="sldNum" sz="quarter" idx="12"/>
          </p:nvPr>
        </p:nvSpPr>
        <p:spPr/>
        <p:txBody>
          <a:bodyPr/>
          <a:lstStyle/>
          <a:p>
            <a:fld id="{46C02C1C-8F2E-4CC9-BDAE-048E9FB2BFA6}" type="slidenum">
              <a:rPr lang="nl-NL" smtClean="0"/>
              <a:pPr/>
              <a:t>6</a:t>
            </a:fld>
            <a:endParaRPr lang="nl-NL" dirty="0"/>
          </a:p>
        </p:txBody>
      </p:sp>
      <p:pic>
        <p:nvPicPr>
          <p:cNvPr id="8" name="Afbeelding 7" descr="Afbeelding met tekst, teken&#10;&#10;Automatisch gegenereerde beschrijving">
            <a:extLst>
              <a:ext uri="{FF2B5EF4-FFF2-40B4-BE49-F238E27FC236}">
                <a16:creationId xmlns:a16="http://schemas.microsoft.com/office/drawing/2014/main" id="{478F439E-9188-70C8-F155-C0CF81E43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3156" y="278296"/>
            <a:ext cx="1435000" cy="246352"/>
          </a:xfrm>
          <a:prstGeom prst="rect">
            <a:avLst/>
          </a:prstGeom>
        </p:spPr>
      </p:pic>
    </p:spTree>
    <p:extLst>
      <p:ext uri="{BB962C8B-B14F-4D97-AF65-F5344CB8AC3E}">
        <p14:creationId xmlns:p14="http://schemas.microsoft.com/office/powerpoint/2010/main" val="19454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B3FFA-6C2E-4DAA-BE81-9865B8018A07}"/>
              </a:ext>
            </a:extLst>
          </p:cNvPr>
          <p:cNvSpPr>
            <a:spLocks noGrp="1"/>
          </p:cNvSpPr>
          <p:nvPr>
            <p:ph type="title"/>
          </p:nvPr>
        </p:nvSpPr>
        <p:spPr/>
        <p:txBody>
          <a:bodyPr/>
          <a:lstStyle/>
          <a:p>
            <a:r>
              <a:rPr lang="nl-NL" sz="3200" b="1" dirty="0">
                <a:solidFill>
                  <a:srgbClr val="15A466"/>
                </a:solidFill>
                <a:latin typeface="Raleway" pitchFamily="2" charset="0"/>
                <a:ea typeface="+mn-ea"/>
                <a:cs typeface="+mn-cs"/>
              </a:rPr>
              <a:t>Digitalisering: de context</a:t>
            </a:r>
          </a:p>
        </p:txBody>
      </p:sp>
      <p:sp>
        <p:nvSpPr>
          <p:cNvPr id="3" name="Tijdelijke aanduiding voor inhoud 2">
            <a:extLst>
              <a:ext uri="{FF2B5EF4-FFF2-40B4-BE49-F238E27FC236}">
                <a16:creationId xmlns:a16="http://schemas.microsoft.com/office/drawing/2014/main" id="{50BF2AE4-4366-468C-B05F-0CC981E9AAAE}"/>
              </a:ext>
            </a:extLst>
          </p:cNvPr>
          <p:cNvSpPr>
            <a:spLocks noGrp="1"/>
          </p:cNvSpPr>
          <p:nvPr>
            <p:ph idx="1"/>
          </p:nvPr>
        </p:nvSpPr>
        <p:spPr>
          <a:xfrm>
            <a:off x="938451" y="2021675"/>
            <a:ext cx="8517650" cy="3311412"/>
          </a:xfrm>
        </p:spPr>
        <p:txBody>
          <a:bodyPr vert="horz" lIns="0" tIns="0" rIns="0" bIns="0" rtlCol="0" anchor="t">
            <a:normAutofit/>
          </a:bodyPr>
          <a:lstStyle/>
          <a:p>
            <a:pPr marL="674846" lvl="1" indent="-337185"/>
            <a:r>
              <a:rPr lang="nl-NL" sz="2800" b="1" dirty="0">
                <a:latin typeface="Raleway" pitchFamily="2" charset="0"/>
              </a:rPr>
              <a:t>Gevolgen voor de praktijk:</a:t>
            </a:r>
          </a:p>
          <a:p>
            <a:pPr marL="674846" lvl="1" indent="-337185"/>
            <a:r>
              <a:rPr lang="nl-NL" dirty="0"/>
              <a:t>Er ontstaat een enorme diversiteit aan Elektronische Zorgdossiers en aanverwante producten die allemaal op een andere manier ingericht zijn en met de zorgorganisaties bepalen hoe gegevens worden vastgelegd. </a:t>
            </a:r>
            <a:endParaRPr lang="nl-NL" dirty="0">
              <a:cs typeface="Arial"/>
            </a:endParaRPr>
          </a:p>
          <a:p>
            <a:pPr marL="674846" lvl="1" indent="-337185"/>
            <a:r>
              <a:rPr lang="nl-NL" dirty="0"/>
              <a:t>Er worden verschillende classificatietermen gebruikt om verpleegkundige en verzorgende informatie vast te leggen. </a:t>
            </a:r>
          </a:p>
          <a:p>
            <a:pPr marL="674846" lvl="1" indent="-337185"/>
            <a:r>
              <a:rPr lang="nl-NL" dirty="0">
                <a:solidFill>
                  <a:schemeClr val="tx2"/>
                </a:solidFill>
                <a:cs typeface="Arial"/>
              </a:rPr>
              <a:t>Resultaat:</a:t>
            </a:r>
            <a:r>
              <a:rPr lang="nl-NL" dirty="0">
                <a:cs typeface="Arial"/>
              </a:rPr>
              <a:t> Dit bemoeilijkt het uitwisselen enorm. </a:t>
            </a:r>
          </a:p>
          <a:p>
            <a:pPr marL="337185" indent="-337185"/>
            <a:endParaRPr lang="nl-NL" dirty="0">
              <a:cs typeface="Arial"/>
            </a:endParaRPr>
          </a:p>
        </p:txBody>
      </p:sp>
      <p:sp>
        <p:nvSpPr>
          <p:cNvPr id="4" name="Tijdelijke aanduiding voor dianummer 3">
            <a:extLst>
              <a:ext uri="{FF2B5EF4-FFF2-40B4-BE49-F238E27FC236}">
                <a16:creationId xmlns:a16="http://schemas.microsoft.com/office/drawing/2014/main" id="{E95F0277-2CFE-43E1-953F-E2929E7A0927}"/>
              </a:ext>
            </a:extLst>
          </p:cNvPr>
          <p:cNvSpPr>
            <a:spLocks noGrp="1"/>
          </p:cNvSpPr>
          <p:nvPr>
            <p:ph type="sldNum" sz="quarter" idx="12"/>
          </p:nvPr>
        </p:nvSpPr>
        <p:spPr/>
        <p:txBody>
          <a:bodyPr/>
          <a:lstStyle/>
          <a:p>
            <a:fld id="{46C02C1C-8F2E-4CC9-BDAE-048E9FB2BFA6}" type="slidenum">
              <a:rPr lang="nl-NL" smtClean="0"/>
              <a:pPr/>
              <a:t>7</a:t>
            </a:fld>
            <a:endParaRPr lang="nl-NL" dirty="0"/>
          </a:p>
        </p:txBody>
      </p:sp>
      <p:pic>
        <p:nvPicPr>
          <p:cNvPr id="5" name="Afbeelding 4" descr="Afbeelding met tekst, teken&#10;&#10;Automatisch gegenereerde beschrijving">
            <a:extLst>
              <a:ext uri="{FF2B5EF4-FFF2-40B4-BE49-F238E27FC236}">
                <a16:creationId xmlns:a16="http://schemas.microsoft.com/office/drawing/2014/main" id="{836ADA52-AC8E-AFB9-997A-5E2CA66DF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3156" y="278296"/>
            <a:ext cx="1435000" cy="246352"/>
          </a:xfrm>
          <a:prstGeom prst="rect">
            <a:avLst/>
          </a:prstGeom>
        </p:spPr>
      </p:pic>
    </p:spTree>
    <p:extLst>
      <p:ext uri="{BB962C8B-B14F-4D97-AF65-F5344CB8AC3E}">
        <p14:creationId xmlns:p14="http://schemas.microsoft.com/office/powerpoint/2010/main" val="18559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A9798-7082-4FCA-ADF0-43A7FEFCE9CA}"/>
              </a:ext>
            </a:extLst>
          </p:cNvPr>
          <p:cNvSpPr>
            <a:spLocks noGrp="1"/>
          </p:cNvSpPr>
          <p:nvPr>
            <p:ph type="title"/>
          </p:nvPr>
        </p:nvSpPr>
        <p:spPr>
          <a:xfrm>
            <a:off x="679412" y="496536"/>
            <a:ext cx="10515600" cy="910655"/>
          </a:xfrm>
        </p:spPr>
        <p:txBody>
          <a:bodyPr>
            <a:normAutofit/>
          </a:bodyPr>
          <a:lstStyle/>
          <a:p>
            <a:r>
              <a:rPr lang="nl-NL" sz="3200" b="1" dirty="0">
                <a:solidFill>
                  <a:srgbClr val="15A466"/>
                </a:solidFill>
                <a:latin typeface="Raleway" pitchFamily="2" charset="0"/>
                <a:ea typeface="+mn-ea"/>
                <a:cs typeface="+mn-cs"/>
              </a:rPr>
              <a:t>Ervaren knelpunten  </a:t>
            </a:r>
          </a:p>
        </p:txBody>
      </p:sp>
      <p:sp>
        <p:nvSpPr>
          <p:cNvPr id="3" name="Tijdelijke aanduiding voor inhoud 2">
            <a:extLst>
              <a:ext uri="{FF2B5EF4-FFF2-40B4-BE49-F238E27FC236}">
                <a16:creationId xmlns:a16="http://schemas.microsoft.com/office/drawing/2014/main" id="{DEB45B48-9BD7-48FA-A35B-5E86884425AF}"/>
              </a:ext>
            </a:extLst>
          </p:cNvPr>
          <p:cNvSpPr>
            <a:spLocks noGrp="1"/>
          </p:cNvSpPr>
          <p:nvPr>
            <p:ph idx="1"/>
          </p:nvPr>
        </p:nvSpPr>
        <p:spPr/>
        <p:txBody>
          <a:bodyPr vert="horz" lIns="0" tIns="0" rIns="0" bIns="0" rtlCol="0" anchor="t">
            <a:normAutofit/>
          </a:bodyPr>
          <a:lstStyle/>
          <a:p>
            <a:pPr marL="0" indent="0">
              <a:buNone/>
            </a:pPr>
            <a:r>
              <a:rPr lang="nl-NL" dirty="0"/>
              <a:t>Het gevolg hiervan is dat er bij een overdracht informatie verloren gaat, toch op papier wordt overdragen of handmatig van het ene systeem naar het andere moet worden over gezet. De gevolgen:</a:t>
            </a:r>
          </a:p>
          <a:p>
            <a:pPr marL="337185" indent="-337185"/>
            <a:r>
              <a:rPr lang="nl-NL" dirty="0"/>
              <a:t>Registratielast</a:t>
            </a:r>
            <a:endParaRPr lang="nl-NL" dirty="0">
              <a:cs typeface="Arial"/>
            </a:endParaRPr>
          </a:p>
          <a:p>
            <a:pPr marL="337185" indent="-337185"/>
            <a:r>
              <a:rPr lang="nl-NL" dirty="0"/>
              <a:t>Risico of fouten </a:t>
            </a:r>
            <a:endParaRPr lang="nl-NL" dirty="0">
              <a:cs typeface="Arial"/>
            </a:endParaRPr>
          </a:p>
          <a:p>
            <a:pPr marL="337185" indent="-337185"/>
            <a:r>
              <a:rPr lang="nl-NL" dirty="0"/>
              <a:t>Patiënt moet vaak hetzelfde vertellen</a:t>
            </a:r>
            <a:endParaRPr lang="nl-NL" dirty="0">
              <a:cs typeface="Arial"/>
            </a:endParaRPr>
          </a:p>
          <a:p>
            <a:pPr marL="337185" indent="-337185"/>
            <a:endParaRPr lang="nl-NL" dirty="0">
              <a:cs typeface="Arial"/>
            </a:endParaRPr>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60D615D8-679B-464C-AD6E-CCFEDADB2A7E}"/>
              </a:ext>
            </a:extLst>
          </p:cNvPr>
          <p:cNvSpPr>
            <a:spLocks noGrp="1"/>
          </p:cNvSpPr>
          <p:nvPr>
            <p:ph type="sldNum" sz="quarter" idx="12"/>
          </p:nvPr>
        </p:nvSpPr>
        <p:spPr/>
        <p:txBody>
          <a:bodyPr/>
          <a:lstStyle/>
          <a:p>
            <a:fld id="{46C02C1C-8F2E-4CC9-BDAE-048E9FB2BFA6}" type="slidenum">
              <a:rPr lang="nl-NL" smtClean="0"/>
              <a:pPr/>
              <a:t>8</a:t>
            </a:fld>
            <a:endParaRPr lang="nl-NL" dirty="0"/>
          </a:p>
        </p:txBody>
      </p:sp>
      <p:pic>
        <p:nvPicPr>
          <p:cNvPr id="5" name="Afbeelding 4" descr="Afbeelding met tekst, teken&#10;&#10;Automatisch gegenereerde beschrijving">
            <a:extLst>
              <a:ext uri="{FF2B5EF4-FFF2-40B4-BE49-F238E27FC236}">
                <a16:creationId xmlns:a16="http://schemas.microsoft.com/office/drawing/2014/main" id="{D4AE5FE5-5E76-9CC0-6A36-E98B096AE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3156" y="278296"/>
            <a:ext cx="1435000" cy="246352"/>
          </a:xfrm>
          <a:prstGeom prst="rect">
            <a:avLst/>
          </a:prstGeom>
        </p:spPr>
      </p:pic>
    </p:spTree>
    <p:extLst>
      <p:ext uri="{BB962C8B-B14F-4D97-AF65-F5344CB8AC3E}">
        <p14:creationId xmlns:p14="http://schemas.microsoft.com/office/powerpoint/2010/main" val="68719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498BB-91EA-49F0-B2C2-D81A4EC022E8}"/>
              </a:ext>
            </a:extLst>
          </p:cNvPr>
          <p:cNvSpPr>
            <a:spLocks noGrp="1"/>
          </p:cNvSpPr>
          <p:nvPr>
            <p:ph type="title"/>
          </p:nvPr>
        </p:nvSpPr>
        <p:spPr>
          <a:xfrm>
            <a:off x="838200" y="557188"/>
            <a:ext cx="10515600" cy="1133499"/>
          </a:xfrm>
        </p:spPr>
        <p:txBody>
          <a:bodyPr>
            <a:normAutofit/>
          </a:bodyPr>
          <a:lstStyle/>
          <a:p>
            <a:pPr algn="ctr"/>
            <a:r>
              <a:rPr lang="nl-NL" sz="3200" b="1" dirty="0">
                <a:solidFill>
                  <a:srgbClr val="15A466"/>
                </a:solidFill>
                <a:latin typeface="Raleway" pitchFamily="2" charset="0"/>
                <a:ea typeface="+mn-ea"/>
                <a:cs typeface="+mn-cs"/>
              </a:rPr>
              <a:t>Hoe kan dat?</a:t>
            </a:r>
            <a:br>
              <a:rPr lang="nl-NL" sz="3200" b="1" dirty="0">
                <a:solidFill>
                  <a:srgbClr val="15A466"/>
                </a:solidFill>
                <a:latin typeface="Raleway" pitchFamily="2" charset="0"/>
                <a:ea typeface="+mn-ea"/>
                <a:cs typeface="+mn-cs"/>
              </a:rPr>
            </a:br>
            <a:r>
              <a:rPr lang="nl-NL" sz="3200" b="1" dirty="0">
                <a:solidFill>
                  <a:srgbClr val="15A466"/>
                </a:solidFill>
                <a:latin typeface="Raleway" pitchFamily="2" charset="0"/>
                <a:ea typeface="+mn-ea"/>
                <a:cs typeface="+mn-cs"/>
              </a:rPr>
              <a:t>Verschillen in techniek, inhoud &amp; afspraken </a:t>
            </a:r>
          </a:p>
        </p:txBody>
      </p:sp>
      <p:graphicFrame>
        <p:nvGraphicFramePr>
          <p:cNvPr id="3082" name="Tijdelijke aanduiding voor inhoud 2">
            <a:extLst>
              <a:ext uri="{FF2B5EF4-FFF2-40B4-BE49-F238E27FC236}">
                <a16:creationId xmlns:a16="http://schemas.microsoft.com/office/drawing/2014/main" id="{5973258C-D16C-4EF2-9D7A-71D691D61E0E}"/>
              </a:ext>
            </a:extLst>
          </p:cNvPr>
          <p:cNvGraphicFramePr>
            <a:graphicFrameLocks noGrp="1"/>
          </p:cNvGraphicFramePr>
          <p:nvPr>
            <p:ph idx="1"/>
            <p:extLst>
              <p:ext uri="{D42A27DB-BD31-4B8C-83A1-F6EECF244321}">
                <p14:modId xmlns:p14="http://schemas.microsoft.com/office/powerpoint/2010/main" val="51566884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Afbeelding 6" descr="Afbeelding met tekst, teken&#10;&#10;Automatisch gegenereerde beschrijving">
            <a:extLst>
              <a:ext uri="{FF2B5EF4-FFF2-40B4-BE49-F238E27FC236}">
                <a16:creationId xmlns:a16="http://schemas.microsoft.com/office/drawing/2014/main" id="{D13CB0BE-1409-4C77-E17E-4C92952A21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18800" y="310836"/>
            <a:ext cx="1435000" cy="246352"/>
          </a:xfrm>
          <a:prstGeom prst="rect">
            <a:avLst/>
          </a:prstGeom>
        </p:spPr>
      </p:pic>
    </p:spTree>
    <p:extLst>
      <p:ext uri="{BB962C8B-B14F-4D97-AF65-F5344CB8AC3E}">
        <p14:creationId xmlns:p14="http://schemas.microsoft.com/office/powerpoint/2010/main" val="100494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fc72b4-5f38-4867-a7b5-289c215a79c9" xsi:nil="true"/>
    <lcf76f155ced4ddcb4097134ff3c332f xmlns="b5e73ae3-2309-4492-8e77-9f3a3bc247f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E6187AEDD37E4FB5F4F72FA0BB39E9" ma:contentTypeVersion="16" ma:contentTypeDescription="Een nieuw document maken." ma:contentTypeScope="" ma:versionID="19c9f37c663ef4f1fc08980fb325ce46">
  <xsd:schema xmlns:xsd="http://www.w3.org/2001/XMLSchema" xmlns:xs="http://www.w3.org/2001/XMLSchema" xmlns:p="http://schemas.microsoft.com/office/2006/metadata/properties" xmlns:ns2="b5e73ae3-2309-4492-8e77-9f3a3bc247f8" xmlns:ns3="8afc72b4-5f38-4867-a7b5-289c215a79c9" targetNamespace="http://schemas.microsoft.com/office/2006/metadata/properties" ma:root="true" ma:fieldsID="db26c2582c169d5504be59ea3b2dcd74" ns2:_="" ns3:_="">
    <xsd:import namespace="b5e73ae3-2309-4492-8e77-9f3a3bc247f8"/>
    <xsd:import namespace="8afc72b4-5f38-4867-a7b5-289c215a79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e73ae3-2309-4492-8e77-9f3a3bc24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76365aed-0c5b-45ed-bf5f-637d18e5b0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afc72b4-5f38-4867-a7b5-289c215a79c9"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85727dc-c6ec-4e39-a68e-99906c5e1056}" ma:internalName="TaxCatchAll" ma:showField="CatchAllData" ma:web="8afc72b4-5f38-4867-a7b5-289c215a79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802BE5-4275-44C3-91E4-72D667B870B1}">
  <ds:schemaRefs>
    <ds:schemaRef ds:uri="8afc72b4-5f38-4867-a7b5-289c215a79c9"/>
    <ds:schemaRef ds:uri="b5e73ae3-2309-4492-8e77-9f3a3bc247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D859664-BCB7-4E22-8F36-AA75CA4FB257}">
  <ds:schemaRefs>
    <ds:schemaRef ds:uri="8afc72b4-5f38-4867-a7b5-289c215a79c9"/>
    <ds:schemaRef ds:uri="b5e73ae3-2309-4492-8e77-9f3a3bc247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A9FF60-A997-4173-816F-4D54EE70BD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1266</Words>
  <Application>Microsoft Office PowerPoint</Application>
  <PresentationFormat>Breedbeeld</PresentationFormat>
  <Paragraphs>176</Paragraphs>
  <Slides>25</Slides>
  <Notes>18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25</vt:i4>
      </vt:variant>
    </vt:vector>
  </HeadingPairs>
  <TitlesOfParts>
    <vt:vector size="33" baseType="lpstr">
      <vt:lpstr>Arial</vt:lpstr>
      <vt:lpstr>Calibri</vt:lpstr>
      <vt:lpstr>Calibri Light</vt:lpstr>
      <vt:lpstr>Raleway</vt:lpstr>
      <vt:lpstr>Segoe UI</vt:lpstr>
      <vt:lpstr>Ubuntu</vt:lpstr>
      <vt:lpstr>Wingdings</vt:lpstr>
      <vt:lpstr>Kantoorthema</vt:lpstr>
      <vt:lpstr>PowerPoint-presentatie</vt:lpstr>
      <vt:lpstr>PowerPoint-presentatie</vt:lpstr>
      <vt:lpstr>PowerPoint-presentatie</vt:lpstr>
      <vt:lpstr>PowerPoint-presentatie</vt:lpstr>
      <vt:lpstr>De verpleegkundige overdracht</vt:lpstr>
      <vt:lpstr>Digitalisering: de context</vt:lpstr>
      <vt:lpstr>Digitalisering: de context</vt:lpstr>
      <vt:lpstr>Ervaren knelpunten  </vt:lpstr>
      <vt:lpstr>Hoe kan dat? Verschillen in techniek, inhoud &amp; afspraken </vt:lpstr>
      <vt:lpstr>PowerPoint-presentatie</vt:lpstr>
      <vt:lpstr>PowerPoint-presentatie</vt:lpstr>
      <vt:lpstr>PowerPoint-presentatie</vt:lpstr>
      <vt:lpstr>PowerPoint-presentatie</vt:lpstr>
      <vt:lpstr>PowerPoint-presentatie</vt:lpstr>
      <vt:lpstr>Hoe nu verder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Lyanne van Dijk</dc:creator>
  <cp:lastModifiedBy>Annemarie van Ooijen</cp:lastModifiedBy>
  <cp:revision>1</cp:revision>
  <dcterms:created xsi:type="dcterms:W3CDTF">2021-01-15T12:56:11Z</dcterms:created>
  <dcterms:modified xsi:type="dcterms:W3CDTF">2022-06-28T20:31:00Z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0x010100FDE6187AEDD37E4FB5F4F72FA0BB39E9</vt:lpwstr>
  </property>
</Properties>
</file>